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3"/>
  </p:notesMasterIdLst>
  <p:sldIdLst>
    <p:sldId id="256" r:id="rId2"/>
    <p:sldId id="257" r:id="rId3"/>
    <p:sldId id="258" r:id="rId4"/>
    <p:sldId id="260" r:id="rId5"/>
    <p:sldId id="273" r:id="rId6"/>
    <p:sldId id="274" r:id="rId7"/>
    <p:sldId id="262" r:id="rId8"/>
    <p:sldId id="275" r:id="rId9"/>
    <p:sldId id="276" r:id="rId10"/>
    <p:sldId id="277" r:id="rId11"/>
    <p:sldId id="278" r:id="rId12"/>
    <p:sldId id="279" r:id="rId13"/>
    <p:sldId id="280" r:id="rId14"/>
    <p:sldId id="281" r:id="rId15"/>
    <p:sldId id="282" r:id="rId16"/>
    <p:sldId id="267" r:id="rId17"/>
    <p:sldId id="283" r:id="rId18"/>
    <p:sldId id="284" r:id="rId19"/>
    <p:sldId id="285" r:id="rId20"/>
    <p:sldId id="286" r:id="rId21"/>
    <p:sldId id="287" r:id="rId22"/>
    <p:sldId id="288" r:id="rId23"/>
    <p:sldId id="289" r:id="rId24"/>
    <p:sldId id="290" r:id="rId25"/>
    <p:sldId id="292" r:id="rId26"/>
    <p:sldId id="291" r:id="rId27"/>
    <p:sldId id="310" r:id="rId28"/>
    <p:sldId id="311" r:id="rId29"/>
    <p:sldId id="312" r:id="rId30"/>
    <p:sldId id="313" r:id="rId31"/>
    <p:sldId id="314" r:id="rId32"/>
    <p:sldId id="259" r:id="rId33"/>
    <p:sldId id="294" r:id="rId34"/>
    <p:sldId id="295" r:id="rId35"/>
    <p:sldId id="296" r:id="rId36"/>
    <p:sldId id="263" r:id="rId37"/>
    <p:sldId id="297" r:id="rId38"/>
    <p:sldId id="298" r:id="rId39"/>
    <p:sldId id="265" r:id="rId40"/>
    <p:sldId id="299" r:id="rId41"/>
    <p:sldId id="301" r:id="rId42"/>
    <p:sldId id="300" r:id="rId43"/>
    <p:sldId id="302" r:id="rId44"/>
    <p:sldId id="303" r:id="rId45"/>
    <p:sldId id="304" r:id="rId46"/>
    <p:sldId id="305" r:id="rId47"/>
    <p:sldId id="306" r:id="rId48"/>
    <p:sldId id="307" r:id="rId49"/>
    <p:sldId id="308" r:id="rId50"/>
    <p:sldId id="309" r:id="rId51"/>
    <p:sldId id="272" r:id="rId52"/>
  </p:sldIdLst>
  <p:sldSz cx="18288000" cy="10287000"/>
  <p:notesSz cx="6858000" cy="9144000"/>
  <p:embeddedFontLst>
    <p:embeddedFont>
      <p:font typeface="Heebo Bold" panose="020B0604020202020204" charset="-79"/>
      <p:regular r:id="rId54"/>
    </p:embeddedFont>
    <p:embeddedFont>
      <p:font typeface="Helios Extended Bold" panose="020B0604020202020204" charset="0"/>
      <p:regular r:id="rId55"/>
    </p:embeddedFont>
    <p:embeddedFont>
      <p:font typeface="Lato" panose="020F0502020204030203" pitchFamily="34" charset="0"/>
      <p:regular r:id="rId56"/>
      <p:bold r:id="rId57"/>
      <p:italic r:id="rId58"/>
      <p:boldItalic r:id="rId59"/>
    </p:embeddedFont>
    <p:embeddedFont>
      <p:font typeface="Lato Bold" panose="020F0502020204030203" charset="0"/>
      <p:regular r:id="rId60"/>
    </p:embeddedFont>
    <p:embeddedFont>
      <p:font typeface="Montserrat Bold" panose="020B0604020202020204" charset="0"/>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5632" autoAdjust="0"/>
  </p:normalViewPr>
  <p:slideViewPr>
    <p:cSldViewPr>
      <p:cViewPr>
        <p:scale>
          <a:sx n="50" d="100"/>
          <a:sy n="50" d="100"/>
        </p:scale>
        <p:origin x="498"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ễn Thị Thu Phương" userId="2fa7317f-9ef6-4d8d-9315-1ebae3778c8b" providerId="ADAL" clId="{BC6ACE1C-3770-470D-B1C0-F1A818A914A8}"/>
    <pc:docChg chg="undo redo custSel addSld delSld modSld sldOrd">
      <pc:chgData name="Nguyễn Thị Thu Phương" userId="2fa7317f-9ef6-4d8d-9315-1ebae3778c8b" providerId="ADAL" clId="{BC6ACE1C-3770-470D-B1C0-F1A818A914A8}" dt="2024-05-23T23:47:43.749" v="3831" actId="478"/>
      <pc:docMkLst>
        <pc:docMk/>
      </pc:docMkLst>
      <pc:sldChg chg="modSp mod">
        <pc:chgData name="Nguyễn Thị Thu Phương" userId="2fa7317f-9ef6-4d8d-9315-1ebae3778c8b" providerId="ADAL" clId="{BC6ACE1C-3770-470D-B1C0-F1A818A914A8}" dt="2024-05-23T21:02:07.169" v="3" actId="2711"/>
        <pc:sldMkLst>
          <pc:docMk/>
          <pc:sldMk cId="0" sldId="258"/>
        </pc:sldMkLst>
        <pc:spChg chg="mod">
          <ac:chgData name="Nguyễn Thị Thu Phương" userId="2fa7317f-9ef6-4d8d-9315-1ebae3778c8b" providerId="ADAL" clId="{BC6ACE1C-3770-470D-B1C0-F1A818A914A8}" dt="2024-05-23T21:01:53.004" v="1" actId="2711"/>
          <ac:spMkLst>
            <pc:docMk/>
            <pc:sldMk cId="0" sldId="258"/>
            <ac:spMk id="9" creationId="{00000000-0000-0000-0000-000000000000}"/>
          </ac:spMkLst>
        </pc:spChg>
        <pc:spChg chg="mod">
          <ac:chgData name="Nguyễn Thị Thu Phương" userId="2fa7317f-9ef6-4d8d-9315-1ebae3778c8b" providerId="ADAL" clId="{BC6ACE1C-3770-470D-B1C0-F1A818A914A8}" dt="2024-05-23T21:02:07.169" v="3" actId="2711"/>
          <ac:spMkLst>
            <pc:docMk/>
            <pc:sldMk cId="0" sldId="258"/>
            <ac:spMk id="10" creationId="{00000000-0000-0000-0000-000000000000}"/>
          </ac:spMkLst>
        </pc:spChg>
        <pc:spChg chg="mod">
          <ac:chgData name="Nguyễn Thị Thu Phương" userId="2fa7317f-9ef6-4d8d-9315-1ebae3778c8b" providerId="ADAL" clId="{BC6ACE1C-3770-470D-B1C0-F1A818A914A8}" dt="2024-05-23T21:01:55.858" v="2" actId="108"/>
          <ac:spMkLst>
            <pc:docMk/>
            <pc:sldMk cId="0" sldId="258"/>
            <ac:spMk id="11" creationId="{00000000-0000-0000-0000-000000000000}"/>
          </ac:spMkLst>
        </pc:spChg>
        <pc:spChg chg="mod">
          <ac:chgData name="Nguyễn Thị Thu Phương" userId="2fa7317f-9ef6-4d8d-9315-1ebae3778c8b" providerId="ADAL" clId="{BC6ACE1C-3770-470D-B1C0-F1A818A914A8}" dt="2024-05-23T21:02:07.169" v="3" actId="2711"/>
          <ac:spMkLst>
            <pc:docMk/>
            <pc:sldMk cId="0" sldId="258"/>
            <ac:spMk id="12" creationId="{00000000-0000-0000-0000-000000000000}"/>
          </ac:spMkLst>
        </pc:spChg>
        <pc:spChg chg="mod">
          <ac:chgData name="Nguyễn Thị Thu Phương" userId="2fa7317f-9ef6-4d8d-9315-1ebae3778c8b" providerId="ADAL" clId="{BC6ACE1C-3770-470D-B1C0-F1A818A914A8}" dt="2024-05-23T21:02:07.169" v="3" actId="2711"/>
          <ac:spMkLst>
            <pc:docMk/>
            <pc:sldMk cId="0" sldId="258"/>
            <ac:spMk id="13" creationId="{00000000-0000-0000-0000-000000000000}"/>
          </ac:spMkLst>
        </pc:spChg>
        <pc:spChg chg="mod">
          <ac:chgData name="Nguyễn Thị Thu Phương" userId="2fa7317f-9ef6-4d8d-9315-1ebae3778c8b" providerId="ADAL" clId="{BC6ACE1C-3770-470D-B1C0-F1A818A914A8}" dt="2024-05-23T21:02:07.169" v="3" actId="2711"/>
          <ac:spMkLst>
            <pc:docMk/>
            <pc:sldMk cId="0" sldId="258"/>
            <ac:spMk id="14" creationId="{00000000-0000-0000-0000-000000000000}"/>
          </ac:spMkLst>
        </pc:spChg>
        <pc:spChg chg="mod">
          <ac:chgData name="Nguyễn Thị Thu Phương" userId="2fa7317f-9ef6-4d8d-9315-1ebae3778c8b" providerId="ADAL" clId="{BC6ACE1C-3770-470D-B1C0-F1A818A914A8}" dt="2024-05-23T21:02:07.169" v="3" actId="2711"/>
          <ac:spMkLst>
            <pc:docMk/>
            <pc:sldMk cId="0" sldId="258"/>
            <ac:spMk id="17" creationId="{00000000-0000-0000-0000-000000000000}"/>
          </ac:spMkLst>
        </pc:spChg>
        <pc:spChg chg="mod">
          <ac:chgData name="Nguyễn Thị Thu Phương" userId="2fa7317f-9ef6-4d8d-9315-1ebae3778c8b" providerId="ADAL" clId="{BC6ACE1C-3770-470D-B1C0-F1A818A914A8}" dt="2024-05-23T21:02:07.169" v="3" actId="2711"/>
          <ac:spMkLst>
            <pc:docMk/>
            <pc:sldMk cId="0" sldId="258"/>
            <ac:spMk id="18" creationId="{00000000-0000-0000-0000-000000000000}"/>
          </ac:spMkLst>
        </pc:spChg>
      </pc:sldChg>
      <pc:sldChg chg="addSp delSp modSp mod ord">
        <pc:chgData name="Nguyễn Thị Thu Phương" userId="2fa7317f-9ef6-4d8d-9315-1ebae3778c8b" providerId="ADAL" clId="{BC6ACE1C-3770-470D-B1C0-F1A818A914A8}" dt="2024-05-23T23:09:06.620" v="2211" actId="1076"/>
        <pc:sldMkLst>
          <pc:docMk/>
          <pc:sldMk cId="0" sldId="259"/>
        </pc:sldMkLst>
        <pc:spChg chg="mod">
          <ac:chgData name="Nguyễn Thị Thu Phương" userId="2fa7317f-9ef6-4d8d-9315-1ebae3778c8b" providerId="ADAL" clId="{BC6ACE1C-3770-470D-B1C0-F1A818A914A8}" dt="2024-05-23T22:42:24.024" v="2053" actId="20577"/>
          <ac:spMkLst>
            <pc:docMk/>
            <pc:sldMk cId="0" sldId="259"/>
            <ac:spMk id="2" creationId="{00000000-0000-0000-0000-000000000000}"/>
          </ac:spMkLst>
        </pc:spChg>
        <pc:spChg chg="mod topLvl">
          <ac:chgData name="Nguyễn Thị Thu Phương" userId="2fa7317f-9ef6-4d8d-9315-1ebae3778c8b" providerId="ADAL" clId="{BC6ACE1C-3770-470D-B1C0-F1A818A914A8}" dt="2024-05-23T22:42:55.748" v="2059" actId="165"/>
          <ac:spMkLst>
            <pc:docMk/>
            <pc:sldMk cId="0" sldId="259"/>
            <ac:spMk id="3" creationId="{00000000-0000-0000-0000-000000000000}"/>
          </ac:spMkLst>
        </pc:spChg>
        <pc:spChg chg="mod topLvl">
          <ac:chgData name="Nguyễn Thị Thu Phương" userId="2fa7317f-9ef6-4d8d-9315-1ebae3778c8b" providerId="ADAL" clId="{BC6ACE1C-3770-470D-B1C0-F1A818A914A8}" dt="2024-05-23T22:42:55.748" v="2059" actId="165"/>
          <ac:spMkLst>
            <pc:docMk/>
            <pc:sldMk cId="0" sldId="259"/>
            <ac:spMk id="4" creationId="{00000000-0000-0000-0000-000000000000}"/>
          </ac:spMkLst>
        </pc:spChg>
        <pc:spChg chg="del">
          <ac:chgData name="Nguyễn Thị Thu Phương" userId="2fa7317f-9ef6-4d8d-9315-1ebae3778c8b" providerId="ADAL" clId="{BC6ACE1C-3770-470D-B1C0-F1A818A914A8}" dt="2024-05-23T22:42:27.775" v="2054" actId="478"/>
          <ac:spMkLst>
            <pc:docMk/>
            <pc:sldMk cId="0" sldId="259"/>
            <ac:spMk id="5" creationId="{00000000-0000-0000-0000-000000000000}"/>
          </ac:spMkLst>
        </pc:spChg>
        <pc:spChg chg="mod topLvl">
          <ac:chgData name="Nguyễn Thị Thu Phương" userId="2fa7317f-9ef6-4d8d-9315-1ebae3778c8b" providerId="ADAL" clId="{BC6ACE1C-3770-470D-B1C0-F1A818A914A8}" dt="2024-05-23T22:43:17.146" v="2061" actId="2711"/>
          <ac:spMkLst>
            <pc:docMk/>
            <pc:sldMk cId="0" sldId="259"/>
            <ac:spMk id="6" creationId="{00000000-0000-0000-0000-000000000000}"/>
          </ac:spMkLst>
        </pc:spChg>
        <pc:spChg chg="mod topLvl">
          <ac:chgData name="Nguyễn Thị Thu Phương" userId="2fa7317f-9ef6-4d8d-9315-1ebae3778c8b" providerId="ADAL" clId="{BC6ACE1C-3770-470D-B1C0-F1A818A914A8}" dt="2024-05-23T22:43:56.229" v="2069" actId="2711"/>
          <ac:spMkLst>
            <pc:docMk/>
            <pc:sldMk cId="0" sldId="259"/>
            <ac:spMk id="7" creationId="{00000000-0000-0000-0000-000000000000}"/>
          </ac:spMkLst>
        </pc:spChg>
        <pc:spChg chg="mod topLvl">
          <ac:chgData name="Nguyễn Thị Thu Phương" userId="2fa7317f-9ef6-4d8d-9315-1ebae3778c8b" providerId="ADAL" clId="{BC6ACE1C-3770-470D-B1C0-F1A818A914A8}" dt="2024-05-23T22:44:18.685" v="2074" actId="2711"/>
          <ac:spMkLst>
            <pc:docMk/>
            <pc:sldMk cId="0" sldId="259"/>
            <ac:spMk id="8" creationId="{00000000-0000-0000-0000-000000000000}"/>
          </ac:spMkLst>
        </pc:spChg>
        <pc:spChg chg="del mod topLvl">
          <ac:chgData name="Nguyễn Thị Thu Phương" userId="2fa7317f-9ef6-4d8d-9315-1ebae3778c8b" providerId="ADAL" clId="{BC6ACE1C-3770-470D-B1C0-F1A818A914A8}" dt="2024-05-23T22:43:52.378" v="2068" actId="478"/>
          <ac:spMkLst>
            <pc:docMk/>
            <pc:sldMk cId="0" sldId="259"/>
            <ac:spMk id="9" creationId="{00000000-0000-0000-0000-000000000000}"/>
          </ac:spMkLst>
        </pc:spChg>
        <pc:spChg chg="del mod topLvl">
          <ac:chgData name="Nguyễn Thị Thu Phương" userId="2fa7317f-9ef6-4d8d-9315-1ebae3778c8b" providerId="ADAL" clId="{BC6ACE1C-3770-470D-B1C0-F1A818A914A8}" dt="2024-05-23T22:43:51.547" v="2067" actId="478"/>
          <ac:spMkLst>
            <pc:docMk/>
            <pc:sldMk cId="0" sldId="259"/>
            <ac:spMk id="10" creationId="{00000000-0000-0000-0000-000000000000}"/>
          </ac:spMkLst>
        </pc:spChg>
        <pc:spChg chg="del mod topLvl">
          <ac:chgData name="Nguyễn Thị Thu Phương" userId="2fa7317f-9ef6-4d8d-9315-1ebae3778c8b" providerId="ADAL" clId="{BC6ACE1C-3770-470D-B1C0-F1A818A914A8}" dt="2024-05-23T22:44:00.593" v="2070" actId="478"/>
          <ac:spMkLst>
            <pc:docMk/>
            <pc:sldMk cId="0" sldId="259"/>
            <ac:spMk id="11" creationId="{00000000-0000-0000-0000-000000000000}"/>
          </ac:spMkLst>
        </pc:spChg>
        <pc:spChg chg="mod topLvl">
          <ac:chgData name="Nguyễn Thị Thu Phương" userId="2fa7317f-9ef6-4d8d-9315-1ebae3778c8b" providerId="ADAL" clId="{BC6ACE1C-3770-470D-B1C0-F1A818A914A8}" dt="2024-05-23T22:42:55.748" v="2059" actId="165"/>
          <ac:spMkLst>
            <pc:docMk/>
            <pc:sldMk cId="0" sldId="259"/>
            <ac:spMk id="12" creationId="{00000000-0000-0000-0000-000000000000}"/>
          </ac:spMkLst>
        </pc:spChg>
        <pc:grpChg chg="add del mod">
          <ac:chgData name="Nguyễn Thị Thu Phương" userId="2fa7317f-9ef6-4d8d-9315-1ebae3778c8b" providerId="ADAL" clId="{BC6ACE1C-3770-470D-B1C0-F1A818A914A8}" dt="2024-05-23T22:42:55.748" v="2059" actId="165"/>
          <ac:grpSpMkLst>
            <pc:docMk/>
            <pc:sldMk cId="0" sldId="259"/>
            <ac:grpSpMk id="20" creationId="{C2749C1B-668C-E7AF-762E-0BDFC0C10A21}"/>
          </ac:grpSpMkLst>
        </pc:grpChg>
        <pc:picChg chg="add mod">
          <ac:chgData name="Nguyễn Thị Thu Phương" userId="2fa7317f-9ef6-4d8d-9315-1ebae3778c8b" providerId="ADAL" clId="{BC6ACE1C-3770-470D-B1C0-F1A818A914A8}" dt="2024-05-23T23:08:32.795" v="2204" actId="1076"/>
          <ac:picMkLst>
            <pc:docMk/>
            <pc:sldMk cId="0" sldId="259"/>
            <ac:picMk id="6146" creationId="{022BD2B4-1BBA-6DCB-21BA-E6B5E438B1D1}"/>
          </ac:picMkLst>
        </pc:picChg>
        <pc:picChg chg="add mod">
          <ac:chgData name="Nguyễn Thị Thu Phương" userId="2fa7317f-9ef6-4d8d-9315-1ebae3778c8b" providerId="ADAL" clId="{BC6ACE1C-3770-470D-B1C0-F1A818A914A8}" dt="2024-05-23T23:08:41.707" v="2207" actId="1076"/>
          <ac:picMkLst>
            <pc:docMk/>
            <pc:sldMk cId="0" sldId="259"/>
            <ac:picMk id="6148" creationId="{193DC4CF-D79A-5998-CCC6-8297DFDAC632}"/>
          </ac:picMkLst>
        </pc:picChg>
        <pc:picChg chg="add mod">
          <ac:chgData name="Nguyễn Thị Thu Phương" userId="2fa7317f-9ef6-4d8d-9315-1ebae3778c8b" providerId="ADAL" clId="{BC6ACE1C-3770-470D-B1C0-F1A818A914A8}" dt="2024-05-23T23:09:06.620" v="2211" actId="1076"/>
          <ac:picMkLst>
            <pc:docMk/>
            <pc:sldMk cId="0" sldId="259"/>
            <ac:picMk id="6150" creationId="{16D4C048-9AD4-3EC4-5D9A-0F6A94149719}"/>
          </ac:picMkLst>
        </pc:picChg>
      </pc:sldChg>
      <pc:sldChg chg="addSp delSp modSp mod ord">
        <pc:chgData name="Nguyễn Thị Thu Phương" userId="2fa7317f-9ef6-4d8d-9315-1ebae3778c8b" providerId="ADAL" clId="{BC6ACE1C-3770-470D-B1C0-F1A818A914A8}" dt="2024-05-23T21:05:45.142" v="43" actId="1076"/>
        <pc:sldMkLst>
          <pc:docMk/>
          <pc:sldMk cId="0" sldId="260"/>
        </pc:sldMkLst>
        <pc:spChg chg="del">
          <ac:chgData name="Nguyễn Thị Thu Phương" userId="2fa7317f-9ef6-4d8d-9315-1ebae3778c8b" providerId="ADAL" clId="{BC6ACE1C-3770-470D-B1C0-F1A818A914A8}" dt="2024-05-23T21:02:50.640" v="11" actId="478"/>
          <ac:spMkLst>
            <pc:docMk/>
            <pc:sldMk cId="0" sldId="260"/>
            <ac:spMk id="9" creationId="{00000000-0000-0000-0000-000000000000}"/>
          </ac:spMkLst>
        </pc:spChg>
        <pc:spChg chg="mod">
          <ac:chgData name="Nguyễn Thị Thu Phương" userId="2fa7317f-9ef6-4d8d-9315-1ebae3778c8b" providerId="ADAL" clId="{BC6ACE1C-3770-470D-B1C0-F1A818A914A8}" dt="2024-05-23T21:02:35.349" v="10" actId="404"/>
          <ac:spMkLst>
            <pc:docMk/>
            <pc:sldMk cId="0" sldId="260"/>
            <ac:spMk id="11" creationId="{00000000-0000-0000-0000-000000000000}"/>
          </ac:spMkLst>
        </pc:spChg>
        <pc:graphicFrameChg chg="add mod">
          <ac:chgData name="Nguyễn Thị Thu Phương" userId="2fa7317f-9ef6-4d8d-9315-1ebae3778c8b" providerId="ADAL" clId="{BC6ACE1C-3770-470D-B1C0-F1A818A914A8}" dt="2024-05-23T21:05:45.142" v="43" actId="1076"/>
          <ac:graphicFrameMkLst>
            <pc:docMk/>
            <pc:sldMk cId="0" sldId="260"/>
            <ac:graphicFrameMk id="12" creationId="{479A159C-A1E1-5D82-B987-873FCBD0C575}"/>
          </ac:graphicFrameMkLst>
        </pc:graphicFrameChg>
      </pc:sldChg>
      <pc:sldChg chg="del">
        <pc:chgData name="Nguyễn Thị Thu Phương" userId="2fa7317f-9ef6-4d8d-9315-1ebae3778c8b" providerId="ADAL" clId="{BC6ACE1C-3770-470D-B1C0-F1A818A914A8}" dt="2024-05-23T21:09:50.032" v="80" actId="47"/>
        <pc:sldMkLst>
          <pc:docMk/>
          <pc:sldMk cId="0" sldId="261"/>
        </pc:sldMkLst>
      </pc:sldChg>
      <pc:sldChg chg="addSp delSp modSp mod ord">
        <pc:chgData name="Nguyễn Thị Thu Phương" userId="2fa7317f-9ef6-4d8d-9315-1ebae3778c8b" providerId="ADAL" clId="{BC6ACE1C-3770-470D-B1C0-F1A818A914A8}" dt="2024-05-23T21:16:30.045" v="173" actId="1076"/>
        <pc:sldMkLst>
          <pc:docMk/>
          <pc:sldMk cId="0" sldId="262"/>
        </pc:sldMkLst>
        <pc:spChg chg="del">
          <ac:chgData name="Nguyễn Thị Thu Phương" userId="2fa7317f-9ef6-4d8d-9315-1ebae3778c8b" providerId="ADAL" clId="{BC6ACE1C-3770-470D-B1C0-F1A818A914A8}" dt="2024-05-23T21:14:13.979" v="166" actId="478"/>
          <ac:spMkLst>
            <pc:docMk/>
            <pc:sldMk cId="0" sldId="262"/>
            <ac:spMk id="2" creationId="{00000000-0000-0000-0000-000000000000}"/>
          </ac:spMkLst>
        </pc:spChg>
        <pc:spChg chg="mod">
          <ac:chgData name="Nguyễn Thị Thu Phương" userId="2fa7317f-9ef6-4d8d-9315-1ebae3778c8b" providerId="ADAL" clId="{BC6ACE1C-3770-470D-B1C0-F1A818A914A8}" dt="2024-05-23T21:12:48.975" v="146" actId="207"/>
          <ac:spMkLst>
            <pc:docMk/>
            <pc:sldMk cId="0" sldId="262"/>
            <ac:spMk id="4" creationId="{00000000-0000-0000-0000-000000000000}"/>
          </ac:spMkLst>
        </pc:spChg>
        <pc:spChg chg="del">
          <ac:chgData name="Nguyễn Thị Thu Phương" userId="2fa7317f-9ef6-4d8d-9315-1ebae3778c8b" providerId="ADAL" clId="{BC6ACE1C-3770-470D-B1C0-F1A818A914A8}" dt="2024-05-23T21:14:12.728" v="165" actId="478"/>
          <ac:spMkLst>
            <pc:docMk/>
            <pc:sldMk cId="0" sldId="262"/>
            <ac:spMk id="5" creationId="{00000000-0000-0000-0000-000000000000}"/>
          </ac:spMkLst>
        </pc:spChg>
        <pc:spChg chg="mod">
          <ac:chgData name="Nguyễn Thị Thu Phương" userId="2fa7317f-9ef6-4d8d-9315-1ebae3778c8b" providerId="ADAL" clId="{BC6ACE1C-3770-470D-B1C0-F1A818A914A8}" dt="2024-05-23T21:13:06.778" v="148" actId="1076"/>
          <ac:spMkLst>
            <pc:docMk/>
            <pc:sldMk cId="0" sldId="262"/>
            <ac:spMk id="6" creationId="{00000000-0000-0000-0000-000000000000}"/>
          </ac:spMkLst>
        </pc:spChg>
        <pc:spChg chg="mod">
          <ac:chgData name="Nguyễn Thị Thu Phương" userId="2fa7317f-9ef6-4d8d-9315-1ebae3778c8b" providerId="ADAL" clId="{BC6ACE1C-3770-470D-B1C0-F1A818A914A8}" dt="2024-05-23T21:14:09.430" v="164" actId="1076"/>
          <ac:spMkLst>
            <pc:docMk/>
            <pc:sldMk cId="0" sldId="262"/>
            <ac:spMk id="7" creationId="{00000000-0000-0000-0000-000000000000}"/>
          </ac:spMkLst>
        </pc:spChg>
        <pc:spChg chg="add mod">
          <ac:chgData name="Nguyễn Thị Thu Phương" userId="2fa7317f-9ef6-4d8d-9315-1ebae3778c8b" providerId="ADAL" clId="{BC6ACE1C-3770-470D-B1C0-F1A818A914A8}" dt="2024-05-23T21:13:17.380" v="150" actId="1076"/>
          <ac:spMkLst>
            <pc:docMk/>
            <pc:sldMk cId="0" sldId="262"/>
            <ac:spMk id="12" creationId="{CA31F61F-40AA-7526-FC02-AB5008BAC2EB}"/>
          </ac:spMkLst>
        </pc:spChg>
        <pc:grpChg chg="mod">
          <ac:chgData name="Nguyễn Thị Thu Phương" userId="2fa7317f-9ef6-4d8d-9315-1ebae3778c8b" providerId="ADAL" clId="{BC6ACE1C-3770-470D-B1C0-F1A818A914A8}" dt="2024-05-23T21:12:48.975" v="146" actId="207"/>
          <ac:grpSpMkLst>
            <pc:docMk/>
            <pc:sldMk cId="0" sldId="262"/>
            <ac:grpSpMk id="3" creationId="{00000000-0000-0000-0000-000000000000}"/>
          </ac:grpSpMkLst>
        </pc:grpChg>
        <pc:picChg chg="add mod">
          <ac:chgData name="Nguyễn Thị Thu Phương" userId="2fa7317f-9ef6-4d8d-9315-1ebae3778c8b" providerId="ADAL" clId="{BC6ACE1C-3770-470D-B1C0-F1A818A914A8}" dt="2024-05-23T21:16:30.045" v="173" actId="1076"/>
          <ac:picMkLst>
            <pc:docMk/>
            <pc:sldMk cId="0" sldId="262"/>
            <ac:picMk id="2050" creationId="{3F171717-CE3C-EFBE-3A51-3D77499F3626}"/>
          </ac:picMkLst>
        </pc:picChg>
      </pc:sldChg>
      <pc:sldChg chg="addSp delSp modSp mod ord">
        <pc:chgData name="Nguyễn Thị Thu Phương" userId="2fa7317f-9ef6-4d8d-9315-1ebae3778c8b" providerId="ADAL" clId="{BC6ACE1C-3770-470D-B1C0-F1A818A914A8}" dt="2024-05-23T23:27:37.298" v="2940"/>
        <pc:sldMkLst>
          <pc:docMk/>
          <pc:sldMk cId="0" sldId="263"/>
        </pc:sldMkLst>
        <pc:spChg chg="del">
          <ac:chgData name="Nguyễn Thị Thu Phương" userId="2fa7317f-9ef6-4d8d-9315-1ebae3778c8b" providerId="ADAL" clId="{BC6ACE1C-3770-470D-B1C0-F1A818A914A8}" dt="2024-05-23T23:12:48.531" v="2485" actId="478"/>
          <ac:spMkLst>
            <pc:docMk/>
            <pc:sldMk cId="0" sldId="263"/>
            <ac:spMk id="5" creationId="{00000000-0000-0000-0000-000000000000}"/>
          </ac:spMkLst>
        </pc:spChg>
        <pc:spChg chg="del">
          <ac:chgData name="Nguyễn Thị Thu Phương" userId="2fa7317f-9ef6-4d8d-9315-1ebae3778c8b" providerId="ADAL" clId="{BC6ACE1C-3770-470D-B1C0-F1A818A914A8}" dt="2024-05-23T23:12:48.531" v="2485" actId="478"/>
          <ac:spMkLst>
            <pc:docMk/>
            <pc:sldMk cId="0" sldId="263"/>
            <ac:spMk id="6" creationId="{00000000-0000-0000-0000-000000000000}"/>
          </ac:spMkLst>
        </pc:spChg>
        <pc:spChg chg="del mod">
          <ac:chgData name="Nguyễn Thị Thu Phương" userId="2fa7317f-9ef6-4d8d-9315-1ebae3778c8b" providerId="ADAL" clId="{BC6ACE1C-3770-470D-B1C0-F1A818A914A8}" dt="2024-05-23T23:12:44.660" v="2484" actId="478"/>
          <ac:spMkLst>
            <pc:docMk/>
            <pc:sldMk cId="0" sldId="263"/>
            <ac:spMk id="7" creationId="{00000000-0000-0000-0000-000000000000}"/>
          </ac:spMkLst>
        </pc:spChg>
        <pc:spChg chg="mod">
          <ac:chgData name="Nguyễn Thị Thu Phương" userId="2fa7317f-9ef6-4d8d-9315-1ebae3778c8b" providerId="ADAL" clId="{BC6ACE1C-3770-470D-B1C0-F1A818A914A8}" dt="2024-05-23T23:19:01.941" v="2609" actId="20577"/>
          <ac:spMkLst>
            <pc:docMk/>
            <pc:sldMk cId="0" sldId="263"/>
            <ac:spMk id="8" creationId="{00000000-0000-0000-0000-000000000000}"/>
          </ac:spMkLst>
        </pc:spChg>
        <pc:spChg chg="del">
          <ac:chgData name="Nguyễn Thị Thu Phương" userId="2fa7317f-9ef6-4d8d-9315-1ebae3778c8b" providerId="ADAL" clId="{BC6ACE1C-3770-470D-B1C0-F1A818A914A8}" dt="2024-05-23T23:12:48.531" v="2485" actId="478"/>
          <ac:spMkLst>
            <pc:docMk/>
            <pc:sldMk cId="0" sldId="263"/>
            <ac:spMk id="9" creationId="{00000000-0000-0000-0000-000000000000}"/>
          </ac:spMkLst>
        </pc:spChg>
        <pc:spChg chg="del">
          <ac:chgData name="Nguyễn Thị Thu Phương" userId="2fa7317f-9ef6-4d8d-9315-1ebae3778c8b" providerId="ADAL" clId="{BC6ACE1C-3770-470D-B1C0-F1A818A914A8}" dt="2024-05-23T23:12:48.531" v="2485" actId="478"/>
          <ac:spMkLst>
            <pc:docMk/>
            <pc:sldMk cId="0" sldId="263"/>
            <ac:spMk id="10" creationId="{00000000-0000-0000-0000-000000000000}"/>
          </ac:spMkLst>
        </pc:spChg>
        <pc:spChg chg="del">
          <ac:chgData name="Nguyễn Thị Thu Phương" userId="2fa7317f-9ef6-4d8d-9315-1ebae3778c8b" providerId="ADAL" clId="{BC6ACE1C-3770-470D-B1C0-F1A818A914A8}" dt="2024-05-23T23:12:48.531" v="2485" actId="478"/>
          <ac:spMkLst>
            <pc:docMk/>
            <pc:sldMk cId="0" sldId="263"/>
            <ac:spMk id="11" creationId="{00000000-0000-0000-0000-000000000000}"/>
          </ac:spMkLst>
        </pc:spChg>
        <pc:spChg chg="del">
          <ac:chgData name="Nguyễn Thị Thu Phương" userId="2fa7317f-9ef6-4d8d-9315-1ebae3778c8b" providerId="ADAL" clId="{BC6ACE1C-3770-470D-B1C0-F1A818A914A8}" dt="2024-05-23T23:12:48.531" v="2485" actId="478"/>
          <ac:spMkLst>
            <pc:docMk/>
            <pc:sldMk cId="0" sldId="263"/>
            <ac:spMk id="12" creationId="{00000000-0000-0000-0000-000000000000}"/>
          </ac:spMkLst>
        </pc:spChg>
        <pc:spChg chg="mod">
          <ac:chgData name="Nguyễn Thị Thu Phương" userId="2fa7317f-9ef6-4d8d-9315-1ebae3778c8b" providerId="ADAL" clId="{BC6ACE1C-3770-470D-B1C0-F1A818A914A8}" dt="2024-05-23T23:10:10.156" v="2305" actId="2711"/>
          <ac:spMkLst>
            <pc:docMk/>
            <pc:sldMk cId="0" sldId="263"/>
            <ac:spMk id="19" creationId="{00000000-0000-0000-0000-000000000000}"/>
          </ac:spMkLst>
        </pc:spChg>
        <pc:spChg chg="mod">
          <ac:chgData name="Nguyễn Thị Thu Phương" userId="2fa7317f-9ef6-4d8d-9315-1ebae3778c8b" providerId="ADAL" clId="{BC6ACE1C-3770-470D-B1C0-F1A818A914A8}" dt="2024-05-23T23:12:37.160" v="2482" actId="1076"/>
          <ac:spMkLst>
            <pc:docMk/>
            <pc:sldMk cId="0" sldId="263"/>
            <ac:spMk id="20" creationId="{00000000-0000-0000-0000-000000000000}"/>
          </ac:spMkLst>
        </pc:spChg>
        <pc:spChg chg="add mod">
          <ac:chgData name="Nguyễn Thị Thu Phương" userId="2fa7317f-9ef6-4d8d-9315-1ebae3778c8b" providerId="ADAL" clId="{BC6ACE1C-3770-470D-B1C0-F1A818A914A8}" dt="2024-05-23T23:27:37.298" v="2940"/>
          <ac:spMkLst>
            <pc:docMk/>
            <pc:sldMk cId="0" sldId="263"/>
            <ac:spMk id="27" creationId="{FD4C9E58-2D72-A986-CAC2-50E4488E8AB2}"/>
          </ac:spMkLst>
        </pc:spChg>
        <pc:spChg chg="add mod">
          <ac:chgData name="Nguyễn Thị Thu Phương" userId="2fa7317f-9ef6-4d8d-9315-1ebae3778c8b" providerId="ADAL" clId="{BC6ACE1C-3770-470D-B1C0-F1A818A914A8}" dt="2024-05-23T23:13:52.737" v="2502" actId="20577"/>
          <ac:spMkLst>
            <pc:docMk/>
            <pc:sldMk cId="0" sldId="263"/>
            <ac:spMk id="31" creationId="{D01F16CC-B3F8-C02F-3BC0-EDAEEA10F115}"/>
          </ac:spMkLst>
        </pc:spChg>
        <pc:spChg chg="add mod">
          <ac:chgData name="Nguyễn Thị Thu Phương" userId="2fa7317f-9ef6-4d8d-9315-1ebae3778c8b" providerId="ADAL" clId="{BC6ACE1C-3770-470D-B1C0-F1A818A914A8}" dt="2024-05-23T23:14:17.379" v="2512" actId="20577"/>
          <ac:spMkLst>
            <pc:docMk/>
            <pc:sldMk cId="0" sldId="263"/>
            <ac:spMk id="32" creationId="{86420C06-5E4F-8273-EDF8-D28567EDE8C4}"/>
          </ac:spMkLst>
        </pc:spChg>
        <pc:grpChg chg="mod">
          <ac:chgData name="Nguyễn Thị Thu Phương" userId="2fa7317f-9ef6-4d8d-9315-1ebae3778c8b" providerId="ADAL" clId="{BC6ACE1C-3770-470D-B1C0-F1A818A914A8}" dt="2024-05-23T23:13:56.100" v="2505" actId="1076"/>
          <ac:grpSpMkLst>
            <pc:docMk/>
            <pc:sldMk cId="0" sldId="263"/>
            <ac:grpSpMk id="2" creationId="{00000000-0000-0000-0000-000000000000}"/>
          </ac:grpSpMkLst>
        </pc:grpChg>
        <pc:grpChg chg="del">
          <ac:chgData name="Nguyễn Thị Thu Phương" userId="2fa7317f-9ef6-4d8d-9315-1ebae3778c8b" providerId="ADAL" clId="{BC6ACE1C-3770-470D-B1C0-F1A818A914A8}" dt="2024-05-23T23:12:48.531" v="2485" actId="478"/>
          <ac:grpSpMkLst>
            <pc:docMk/>
            <pc:sldMk cId="0" sldId="263"/>
            <ac:grpSpMk id="13" creationId="{00000000-0000-0000-0000-000000000000}"/>
          </ac:grpSpMkLst>
        </pc:grpChg>
        <pc:grpChg chg="del">
          <ac:chgData name="Nguyễn Thị Thu Phương" userId="2fa7317f-9ef6-4d8d-9315-1ebae3778c8b" providerId="ADAL" clId="{BC6ACE1C-3770-470D-B1C0-F1A818A914A8}" dt="2024-05-23T23:12:48.531" v="2485" actId="478"/>
          <ac:grpSpMkLst>
            <pc:docMk/>
            <pc:sldMk cId="0" sldId="263"/>
            <ac:grpSpMk id="15" creationId="{00000000-0000-0000-0000-000000000000}"/>
          </ac:grpSpMkLst>
        </pc:grpChg>
        <pc:grpChg chg="del">
          <ac:chgData name="Nguyễn Thị Thu Phương" userId="2fa7317f-9ef6-4d8d-9315-1ebae3778c8b" providerId="ADAL" clId="{BC6ACE1C-3770-470D-B1C0-F1A818A914A8}" dt="2024-05-23T23:12:48.531" v="2485" actId="478"/>
          <ac:grpSpMkLst>
            <pc:docMk/>
            <pc:sldMk cId="0" sldId="263"/>
            <ac:grpSpMk id="17" creationId="{00000000-0000-0000-0000-000000000000}"/>
          </ac:grpSpMkLst>
        </pc:grpChg>
        <pc:picChg chg="add mod">
          <ac:chgData name="Nguyễn Thị Thu Phương" userId="2fa7317f-9ef6-4d8d-9315-1ebae3778c8b" providerId="ADAL" clId="{BC6ACE1C-3770-470D-B1C0-F1A818A914A8}" dt="2024-05-23T23:12:58.277" v="2488" actId="14100"/>
          <ac:picMkLst>
            <pc:docMk/>
            <pc:sldMk cId="0" sldId="263"/>
            <ac:picMk id="28" creationId="{6994A543-A8C6-3EB5-E145-72A07D8B6040}"/>
          </ac:picMkLst>
        </pc:picChg>
        <pc:picChg chg="add mod">
          <ac:chgData name="Nguyễn Thị Thu Phương" userId="2fa7317f-9ef6-4d8d-9315-1ebae3778c8b" providerId="ADAL" clId="{BC6ACE1C-3770-470D-B1C0-F1A818A914A8}" dt="2024-05-23T23:13:23.596" v="2494" actId="14100"/>
          <ac:picMkLst>
            <pc:docMk/>
            <pc:sldMk cId="0" sldId="263"/>
            <ac:picMk id="29" creationId="{7300F879-831B-43B3-9BA6-E2F6D7674008}"/>
          </ac:picMkLst>
        </pc:picChg>
      </pc:sldChg>
      <pc:sldChg chg="del">
        <pc:chgData name="Nguyễn Thị Thu Phương" userId="2fa7317f-9ef6-4d8d-9315-1ebae3778c8b" providerId="ADAL" clId="{BC6ACE1C-3770-470D-B1C0-F1A818A914A8}" dt="2024-05-23T23:45:26.921" v="3725" actId="47"/>
        <pc:sldMkLst>
          <pc:docMk/>
          <pc:sldMk cId="0" sldId="264"/>
        </pc:sldMkLst>
      </pc:sldChg>
      <pc:sldChg chg="addSp delSp modSp mod ord">
        <pc:chgData name="Nguyễn Thị Thu Phương" userId="2fa7317f-9ef6-4d8d-9315-1ebae3778c8b" providerId="ADAL" clId="{BC6ACE1C-3770-470D-B1C0-F1A818A914A8}" dt="2024-05-23T23:36:02.035" v="3317" actId="20577"/>
        <pc:sldMkLst>
          <pc:docMk/>
          <pc:sldMk cId="0" sldId="265"/>
        </pc:sldMkLst>
        <pc:spChg chg="mod">
          <ac:chgData name="Nguyễn Thị Thu Phương" userId="2fa7317f-9ef6-4d8d-9315-1ebae3778c8b" providerId="ADAL" clId="{BC6ACE1C-3770-470D-B1C0-F1A818A914A8}" dt="2024-05-23T23:23:11.266" v="2776" actId="207"/>
          <ac:spMkLst>
            <pc:docMk/>
            <pc:sldMk cId="0" sldId="265"/>
            <ac:spMk id="6" creationId="{00000000-0000-0000-0000-000000000000}"/>
          </ac:spMkLst>
        </pc:spChg>
        <pc:spChg chg="mod">
          <ac:chgData name="Nguyễn Thị Thu Phương" userId="2fa7317f-9ef6-4d8d-9315-1ebae3778c8b" providerId="ADAL" clId="{BC6ACE1C-3770-470D-B1C0-F1A818A914A8}" dt="2024-05-23T23:23:15.570" v="2777" actId="207"/>
          <ac:spMkLst>
            <pc:docMk/>
            <pc:sldMk cId="0" sldId="265"/>
            <ac:spMk id="8" creationId="{00000000-0000-0000-0000-000000000000}"/>
          </ac:spMkLst>
        </pc:spChg>
        <pc:spChg chg="mod">
          <ac:chgData name="Nguyễn Thị Thu Phương" userId="2fa7317f-9ef6-4d8d-9315-1ebae3778c8b" providerId="ADAL" clId="{BC6ACE1C-3770-470D-B1C0-F1A818A914A8}" dt="2024-05-23T23:23:18.667" v="2778" actId="207"/>
          <ac:spMkLst>
            <pc:docMk/>
            <pc:sldMk cId="0" sldId="265"/>
            <ac:spMk id="10" creationId="{00000000-0000-0000-0000-000000000000}"/>
          </ac:spMkLst>
        </pc:spChg>
        <pc:spChg chg="mod">
          <ac:chgData name="Nguyễn Thị Thu Phương" userId="2fa7317f-9ef6-4d8d-9315-1ebae3778c8b" providerId="ADAL" clId="{BC6ACE1C-3770-470D-B1C0-F1A818A914A8}" dt="2024-05-23T23:23:18.667" v="2778" actId="207"/>
          <ac:spMkLst>
            <pc:docMk/>
            <pc:sldMk cId="0" sldId="265"/>
            <ac:spMk id="12" creationId="{00000000-0000-0000-0000-000000000000}"/>
          </ac:spMkLst>
        </pc:spChg>
        <pc:spChg chg="mod">
          <ac:chgData name="Nguyễn Thị Thu Phương" userId="2fa7317f-9ef6-4d8d-9315-1ebae3778c8b" providerId="ADAL" clId="{BC6ACE1C-3770-470D-B1C0-F1A818A914A8}" dt="2024-05-23T23:23:18.667" v="2778" actId="207"/>
          <ac:spMkLst>
            <pc:docMk/>
            <pc:sldMk cId="0" sldId="265"/>
            <ac:spMk id="14" creationId="{00000000-0000-0000-0000-000000000000}"/>
          </ac:spMkLst>
        </pc:spChg>
        <pc:spChg chg="mod">
          <ac:chgData name="Nguyễn Thị Thu Phương" userId="2fa7317f-9ef6-4d8d-9315-1ebae3778c8b" providerId="ADAL" clId="{BC6ACE1C-3770-470D-B1C0-F1A818A914A8}" dt="2024-05-23T23:23:18.667" v="2778" actId="207"/>
          <ac:spMkLst>
            <pc:docMk/>
            <pc:sldMk cId="0" sldId="265"/>
            <ac:spMk id="16" creationId="{00000000-0000-0000-0000-000000000000}"/>
          </ac:spMkLst>
        </pc:spChg>
        <pc:spChg chg="mod">
          <ac:chgData name="Nguyễn Thị Thu Phương" userId="2fa7317f-9ef6-4d8d-9315-1ebae3778c8b" providerId="ADAL" clId="{BC6ACE1C-3770-470D-B1C0-F1A818A914A8}" dt="2024-05-23T23:25:31.266" v="2917" actId="1076"/>
          <ac:spMkLst>
            <pc:docMk/>
            <pc:sldMk cId="0" sldId="265"/>
            <ac:spMk id="17" creationId="{00000000-0000-0000-0000-000000000000}"/>
          </ac:spMkLst>
        </pc:spChg>
        <pc:spChg chg="mod">
          <ac:chgData name="Nguyễn Thị Thu Phương" userId="2fa7317f-9ef6-4d8d-9315-1ebae3778c8b" providerId="ADAL" clId="{BC6ACE1C-3770-470D-B1C0-F1A818A914A8}" dt="2024-05-23T23:25:31.266" v="2917" actId="1076"/>
          <ac:spMkLst>
            <pc:docMk/>
            <pc:sldMk cId="0" sldId="265"/>
            <ac:spMk id="18" creationId="{00000000-0000-0000-0000-000000000000}"/>
          </ac:spMkLst>
        </pc:spChg>
        <pc:spChg chg="del">
          <ac:chgData name="Nguyễn Thị Thu Phương" userId="2fa7317f-9ef6-4d8d-9315-1ebae3778c8b" providerId="ADAL" clId="{BC6ACE1C-3770-470D-B1C0-F1A818A914A8}" dt="2024-05-23T23:23:30.808" v="2786" actId="478"/>
          <ac:spMkLst>
            <pc:docMk/>
            <pc:sldMk cId="0" sldId="265"/>
            <ac:spMk id="19" creationId="{00000000-0000-0000-0000-000000000000}"/>
          </ac:spMkLst>
        </pc:spChg>
        <pc:spChg chg="del">
          <ac:chgData name="Nguyễn Thị Thu Phương" userId="2fa7317f-9ef6-4d8d-9315-1ebae3778c8b" providerId="ADAL" clId="{BC6ACE1C-3770-470D-B1C0-F1A818A914A8}" dt="2024-05-23T23:23:30.037" v="2785" actId="478"/>
          <ac:spMkLst>
            <pc:docMk/>
            <pc:sldMk cId="0" sldId="265"/>
            <ac:spMk id="20" creationId="{00000000-0000-0000-0000-000000000000}"/>
          </ac:spMkLst>
        </pc:spChg>
        <pc:spChg chg="mod">
          <ac:chgData name="Nguyễn Thị Thu Phương" userId="2fa7317f-9ef6-4d8d-9315-1ebae3778c8b" providerId="ADAL" clId="{BC6ACE1C-3770-470D-B1C0-F1A818A914A8}" dt="2024-05-23T23:25:31.266" v="2917" actId="1076"/>
          <ac:spMkLst>
            <pc:docMk/>
            <pc:sldMk cId="0" sldId="265"/>
            <ac:spMk id="21" creationId="{00000000-0000-0000-0000-000000000000}"/>
          </ac:spMkLst>
        </pc:spChg>
        <pc:spChg chg="del">
          <ac:chgData name="Nguyễn Thị Thu Phương" userId="2fa7317f-9ef6-4d8d-9315-1ebae3778c8b" providerId="ADAL" clId="{BC6ACE1C-3770-470D-B1C0-F1A818A914A8}" dt="2024-05-23T23:23:29.042" v="2784" actId="478"/>
          <ac:spMkLst>
            <pc:docMk/>
            <pc:sldMk cId="0" sldId="265"/>
            <ac:spMk id="22" creationId="{00000000-0000-0000-0000-000000000000}"/>
          </ac:spMkLst>
        </pc:spChg>
        <pc:spChg chg="mod">
          <ac:chgData name="Nguyễn Thị Thu Phương" userId="2fa7317f-9ef6-4d8d-9315-1ebae3778c8b" providerId="ADAL" clId="{BC6ACE1C-3770-470D-B1C0-F1A818A914A8}" dt="2024-05-23T23:25:31.266" v="2917" actId="1076"/>
          <ac:spMkLst>
            <pc:docMk/>
            <pc:sldMk cId="0" sldId="265"/>
            <ac:spMk id="23" creationId="{00000000-0000-0000-0000-000000000000}"/>
          </ac:spMkLst>
        </pc:spChg>
        <pc:spChg chg="mod">
          <ac:chgData name="Nguyễn Thị Thu Phương" userId="2fa7317f-9ef6-4d8d-9315-1ebae3778c8b" providerId="ADAL" clId="{BC6ACE1C-3770-470D-B1C0-F1A818A914A8}" dt="2024-05-23T23:25:31.266" v="2917" actId="1076"/>
          <ac:spMkLst>
            <pc:docMk/>
            <pc:sldMk cId="0" sldId="265"/>
            <ac:spMk id="24" creationId="{00000000-0000-0000-0000-000000000000}"/>
          </ac:spMkLst>
        </pc:spChg>
        <pc:spChg chg="del mod">
          <ac:chgData name="Nguyễn Thị Thu Phương" userId="2fa7317f-9ef6-4d8d-9315-1ebae3778c8b" providerId="ADAL" clId="{BC6ACE1C-3770-470D-B1C0-F1A818A914A8}" dt="2024-05-23T23:23:25.423" v="2781" actId="478"/>
          <ac:spMkLst>
            <pc:docMk/>
            <pc:sldMk cId="0" sldId="265"/>
            <ac:spMk id="25" creationId="{00000000-0000-0000-0000-000000000000}"/>
          </ac:spMkLst>
        </pc:spChg>
        <pc:spChg chg="del">
          <ac:chgData name="Nguyễn Thị Thu Phương" userId="2fa7317f-9ef6-4d8d-9315-1ebae3778c8b" providerId="ADAL" clId="{BC6ACE1C-3770-470D-B1C0-F1A818A914A8}" dt="2024-05-23T23:23:24.785" v="2780" actId="478"/>
          <ac:spMkLst>
            <pc:docMk/>
            <pc:sldMk cId="0" sldId="265"/>
            <ac:spMk id="26" creationId="{00000000-0000-0000-0000-000000000000}"/>
          </ac:spMkLst>
        </pc:spChg>
        <pc:spChg chg="mod">
          <ac:chgData name="Nguyễn Thị Thu Phương" userId="2fa7317f-9ef6-4d8d-9315-1ebae3778c8b" providerId="ADAL" clId="{BC6ACE1C-3770-470D-B1C0-F1A818A914A8}" dt="2024-05-23T23:25:31.266" v="2917" actId="1076"/>
          <ac:spMkLst>
            <pc:docMk/>
            <pc:sldMk cId="0" sldId="265"/>
            <ac:spMk id="27" creationId="{00000000-0000-0000-0000-000000000000}"/>
          </ac:spMkLst>
        </pc:spChg>
        <pc:spChg chg="del mod">
          <ac:chgData name="Nguyễn Thị Thu Phương" userId="2fa7317f-9ef6-4d8d-9315-1ebae3778c8b" providerId="ADAL" clId="{BC6ACE1C-3770-470D-B1C0-F1A818A914A8}" dt="2024-05-23T23:23:27.622" v="2783" actId="478"/>
          <ac:spMkLst>
            <pc:docMk/>
            <pc:sldMk cId="0" sldId="265"/>
            <ac:spMk id="28" creationId="{00000000-0000-0000-0000-000000000000}"/>
          </ac:spMkLst>
        </pc:spChg>
        <pc:spChg chg="mod">
          <ac:chgData name="Nguyễn Thị Thu Phương" userId="2fa7317f-9ef6-4d8d-9315-1ebae3778c8b" providerId="ADAL" clId="{BC6ACE1C-3770-470D-B1C0-F1A818A914A8}" dt="2024-05-23T23:21:58.279" v="2724" actId="404"/>
          <ac:spMkLst>
            <pc:docMk/>
            <pc:sldMk cId="0" sldId="265"/>
            <ac:spMk id="29" creationId="{00000000-0000-0000-0000-000000000000}"/>
          </ac:spMkLst>
        </pc:spChg>
        <pc:spChg chg="mod">
          <ac:chgData name="Nguyễn Thị Thu Phương" userId="2fa7317f-9ef6-4d8d-9315-1ebae3778c8b" providerId="ADAL" clId="{BC6ACE1C-3770-470D-B1C0-F1A818A914A8}" dt="2024-05-23T23:22:21.401" v="2775" actId="20577"/>
          <ac:spMkLst>
            <pc:docMk/>
            <pc:sldMk cId="0" sldId="265"/>
            <ac:spMk id="30" creationId="{00000000-0000-0000-0000-000000000000}"/>
          </ac:spMkLst>
        </pc:spChg>
        <pc:spChg chg="mod">
          <ac:chgData name="Nguyễn Thị Thu Phương" userId="2fa7317f-9ef6-4d8d-9315-1ebae3778c8b" providerId="ADAL" clId="{BC6ACE1C-3770-470D-B1C0-F1A818A914A8}" dt="2024-05-23T23:25:37.510" v="2918"/>
          <ac:spMkLst>
            <pc:docMk/>
            <pc:sldMk cId="0" sldId="265"/>
            <ac:spMk id="38" creationId="{5F4D1130-FB3E-6F5B-C57C-45961EDB8335}"/>
          </ac:spMkLst>
        </pc:spChg>
        <pc:spChg chg="add mod">
          <ac:chgData name="Nguyễn Thị Thu Phương" userId="2fa7317f-9ef6-4d8d-9315-1ebae3778c8b" providerId="ADAL" clId="{BC6ACE1C-3770-470D-B1C0-F1A818A914A8}" dt="2024-05-23T23:26:40.374" v="2933" actId="207"/>
          <ac:spMkLst>
            <pc:docMk/>
            <pc:sldMk cId="0" sldId="265"/>
            <ac:spMk id="39" creationId="{24DFF01C-DECB-A777-3C5A-3F30DE823E2C}"/>
          </ac:spMkLst>
        </pc:spChg>
        <pc:spChg chg="add mod ord">
          <ac:chgData name="Nguyễn Thị Thu Phương" userId="2fa7317f-9ef6-4d8d-9315-1ebae3778c8b" providerId="ADAL" clId="{BC6ACE1C-3770-470D-B1C0-F1A818A914A8}" dt="2024-05-23T23:26:33.786" v="2931" actId="171"/>
          <ac:spMkLst>
            <pc:docMk/>
            <pc:sldMk cId="0" sldId="265"/>
            <ac:spMk id="40" creationId="{F7A6027C-4BF3-FDF3-0975-06B3A89C96BA}"/>
          </ac:spMkLst>
        </pc:spChg>
        <pc:spChg chg="mod">
          <ac:chgData name="Nguyễn Thị Thu Phương" userId="2fa7317f-9ef6-4d8d-9315-1ebae3778c8b" providerId="ADAL" clId="{BC6ACE1C-3770-470D-B1C0-F1A818A914A8}" dt="2024-05-23T23:35:43.071" v="3296"/>
          <ac:spMkLst>
            <pc:docMk/>
            <pc:sldMk cId="0" sldId="265"/>
            <ac:spMk id="42" creationId="{78D05880-1898-B495-4E0F-AC758B38A6B4}"/>
          </ac:spMkLst>
        </pc:spChg>
        <pc:spChg chg="add mod">
          <ac:chgData name="Nguyễn Thị Thu Phương" userId="2fa7317f-9ef6-4d8d-9315-1ebae3778c8b" providerId="ADAL" clId="{BC6ACE1C-3770-470D-B1C0-F1A818A914A8}" dt="2024-05-23T23:36:02.035" v="3317" actId="20577"/>
          <ac:spMkLst>
            <pc:docMk/>
            <pc:sldMk cId="0" sldId="265"/>
            <ac:spMk id="43" creationId="{B2877477-0CA3-DB72-B6CD-3E60F53063C7}"/>
          </ac:spMkLst>
        </pc:spChg>
        <pc:grpChg chg="mod">
          <ac:chgData name="Nguyễn Thị Thu Phương" userId="2fa7317f-9ef6-4d8d-9315-1ebae3778c8b" providerId="ADAL" clId="{BC6ACE1C-3770-470D-B1C0-F1A818A914A8}" dt="2024-05-23T23:24:06.915" v="2843" actId="1076"/>
          <ac:grpSpMkLst>
            <pc:docMk/>
            <pc:sldMk cId="0" sldId="265"/>
            <ac:grpSpMk id="2" creationId="{00000000-0000-0000-0000-000000000000}"/>
          </ac:grpSpMkLst>
        </pc:grpChg>
        <pc:grpChg chg="mod">
          <ac:chgData name="Nguyễn Thị Thu Phương" userId="2fa7317f-9ef6-4d8d-9315-1ebae3778c8b" providerId="ADAL" clId="{BC6ACE1C-3770-470D-B1C0-F1A818A914A8}" dt="2024-05-23T23:25:31.266" v="2917" actId="1076"/>
          <ac:grpSpMkLst>
            <pc:docMk/>
            <pc:sldMk cId="0" sldId="265"/>
            <ac:grpSpMk id="5" creationId="{00000000-0000-0000-0000-000000000000}"/>
          </ac:grpSpMkLst>
        </pc:grpChg>
        <pc:grpChg chg="mod">
          <ac:chgData name="Nguyễn Thị Thu Phương" userId="2fa7317f-9ef6-4d8d-9315-1ebae3778c8b" providerId="ADAL" clId="{BC6ACE1C-3770-470D-B1C0-F1A818A914A8}" dt="2024-05-23T23:25:31.266" v="2917" actId="1076"/>
          <ac:grpSpMkLst>
            <pc:docMk/>
            <pc:sldMk cId="0" sldId="265"/>
            <ac:grpSpMk id="7" creationId="{00000000-0000-0000-0000-000000000000}"/>
          </ac:grpSpMkLst>
        </pc:grpChg>
        <pc:grpChg chg="mod">
          <ac:chgData name="Nguyễn Thị Thu Phương" userId="2fa7317f-9ef6-4d8d-9315-1ebae3778c8b" providerId="ADAL" clId="{BC6ACE1C-3770-470D-B1C0-F1A818A914A8}" dt="2024-05-23T23:25:31.266" v="2917" actId="1076"/>
          <ac:grpSpMkLst>
            <pc:docMk/>
            <pc:sldMk cId="0" sldId="265"/>
            <ac:grpSpMk id="9" creationId="{00000000-0000-0000-0000-000000000000}"/>
          </ac:grpSpMkLst>
        </pc:grpChg>
        <pc:grpChg chg="mod">
          <ac:chgData name="Nguyễn Thị Thu Phương" userId="2fa7317f-9ef6-4d8d-9315-1ebae3778c8b" providerId="ADAL" clId="{BC6ACE1C-3770-470D-B1C0-F1A818A914A8}" dt="2024-05-23T23:25:31.266" v="2917" actId="1076"/>
          <ac:grpSpMkLst>
            <pc:docMk/>
            <pc:sldMk cId="0" sldId="265"/>
            <ac:grpSpMk id="11" creationId="{00000000-0000-0000-0000-000000000000}"/>
          </ac:grpSpMkLst>
        </pc:grpChg>
        <pc:grpChg chg="mod">
          <ac:chgData name="Nguyễn Thị Thu Phương" userId="2fa7317f-9ef6-4d8d-9315-1ebae3778c8b" providerId="ADAL" clId="{BC6ACE1C-3770-470D-B1C0-F1A818A914A8}" dt="2024-05-23T23:25:31.266" v="2917" actId="1076"/>
          <ac:grpSpMkLst>
            <pc:docMk/>
            <pc:sldMk cId="0" sldId="265"/>
            <ac:grpSpMk id="13" creationId="{00000000-0000-0000-0000-000000000000}"/>
          </ac:grpSpMkLst>
        </pc:grpChg>
        <pc:grpChg chg="mod">
          <ac:chgData name="Nguyễn Thị Thu Phương" userId="2fa7317f-9ef6-4d8d-9315-1ebae3778c8b" providerId="ADAL" clId="{BC6ACE1C-3770-470D-B1C0-F1A818A914A8}" dt="2024-05-23T23:25:31.266" v="2917" actId="1076"/>
          <ac:grpSpMkLst>
            <pc:docMk/>
            <pc:sldMk cId="0" sldId="265"/>
            <ac:grpSpMk id="15" creationId="{00000000-0000-0000-0000-000000000000}"/>
          </ac:grpSpMkLst>
        </pc:grpChg>
        <pc:grpChg chg="add mod">
          <ac:chgData name="Nguyễn Thị Thu Phương" userId="2fa7317f-9ef6-4d8d-9315-1ebae3778c8b" providerId="ADAL" clId="{BC6ACE1C-3770-470D-B1C0-F1A818A914A8}" dt="2024-05-23T23:25:40.509" v="2919" actId="1076"/>
          <ac:grpSpMkLst>
            <pc:docMk/>
            <pc:sldMk cId="0" sldId="265"/>
            <ac:grpSpMk id="37" creationId="{0DB04264-88BC-23B2-6508-E2DCFA4C5060}"/>
          </ac:grpSpMkLst>
        </pc:grpChg>
        <pc:grpChg chg="add mod">
          <ac:chgData name="Nguyễn Thị Thu Phương" userId="2fa7317f-9ef6-4d8d-9315-1ebae3778c8b" providerId="ADAL" clId="{BC6ACE1C-3770-470D-B1C0-F1A818A914A8}" dt="2024-05-23T23:35:47.942" v="3297" actId="1076"/>
          <ac:grpSpMkLst>
            <pc:docMk/>
            <pc:sldMk cId="0" sldId="265"/>
            <ac:grpSpMk id="41" creationId="{8A1C14DD-8DE3-4FD7-F9E5-9609D5470459}"/>
          </ac:grpSpMkLst>
        </pc:grpChg>
      </pc:sldChg>
      <pc:sldChg chg="del">
        <pc:chgData name="Nguyễn Thị Thu Phương" userId="2fa7317f-9ef6-4d8d-9315-1ebae3778c8b" providerId="ADAL" clId="{BC6ACE1C-3770-470D-B1C0-F1A818A914A8}" dt="2024-05-23T23:45:26.921" v="3725" actId="47"/>
        <pc:sldMkLst>
          <pc:docMk/>
          <pc:sldMk cId="0" sldId="266"/>
        </pc:sldMkLst>
      </pc:sldChg>
      <pc:sldChg chg="addSp delSp modSp mod ord">
        <pc:chgData name="Nguyễn Thị Thu Phương" userId="2fa7317f-9ef6-4d8d-9315-1ebae3778c8b" providerId="ADAL" clId="{BC6ACE1C-3770-470D-B1C0-F1A818A914A8}" dt="2024-05-23T21:41:11.467" v="793" actId="255"/>
        <pc:sldMkLst>
          <pc:docMk/>
          <pc:sldMk cId="0" sldId="267"/>
        </pc:sldMkLst>
        <pc:spChg chg="mod">
          <ac:chgData name="Nguyễn Thị Thu Phương" userId="2fa7317f-9ef6-4d8d-9315-1ebae3778c8b" providerId="ADAL" clId="{BC6ACE1C-3770-470D-B1C0-F1A818A914A8}" dt="2024-05-23T21:38:00.030" v="566" actId="2711"/>
          <ac:spMkLst>
            <pc:docMk/>
            <pc:sldMk cId="0" sldId="267"/>
            <ac:spMk id="5" creationId="{00000000-0000-0000-0000-000000000000}"/>
          </ac:spMkLst>
        </pc:spChg>
        <pc:spChg chg="mod">
          <ac:chgData name="Nguyễn Thị Thu Phương" userId="2fa7317f-9ef6-4d8d-9315-1ebae3778c8b" providerId="ADAL" clId="{BC6ACE1C-3770-470D-B1C0-F1A818A914A8}" dt="2024-05-23T21:38:55.399" v="731" actId="2711"/>
          <ac:spMkLst>
            <pc:docMk/>
            <pc:sldMk cId="0" sldId="267"/>
            <ac:spMk id="8" creationId="{00000000-0000-0000-0000-000000000000}"/>
          </ac:spMkLst>
        </pc:spChg>
        <pc:spChg chg="mod">
          <ac:chgData name="Nguyễn Thị Thu Phương" userId="2fa7317f-9ef6-4d8d-9315-1ebae3778c8b" providerId="ADAL" clId="{BC6ACE1C-3770-470D-B1C0-F1A818A914A8}" dt="2024-05-23T21:38:55.399" v="731" actId="2711"/>
          <ac:spMkLst>
            <pc:docMk/>
            <pc:sldMk cId="0" sldId="267"/>
            <ac:spMk id="11" creationId="{00000000-0000-0000-0000-000000000000}"/>
          </ac:spMkLst>
        </pc:spChg>
        <pc:spChg chg="mod">
          <ac:chgData name="Nguyễn Thị Thu Phương" userId="2fa7317f-9ef6-4d8d-9315-1ebae3778c8b" providerId="ADAL" clId="{BC6ACE1C-3770-470D-B1C0-F1A818A914A8}" dt="2024-05-23T21:41:11.467" v="793" actId="255"/>
          <ac:spMkLst>
            <pc:docMk/>
            <pc:sldMk cId="0" sldId="267"/>
            <ac:spMk id="12" creationId="{00000000-0000-0000-0000-000000000000}"/>
          </ac:spMkLst>
        </pc:spChg>
        <pc:spChg chg="mod">
          <ac:chgData name="Nguyễn Thị Thu Phương" userId="2fa7317f-9ef6-4d8d-9315-1ebae3778c8b" providerId="ADAL" clId="{BC6ACE1C-3770-470D-B1C0-F1A818A914A8}" dt="2024-05-23T21:41:11.467" v="793" actId="255"/>
          <ac:spMkLst>
            <pc:docMk/>
            <pc:sldMk cId="0" sldId="267"/>
            <ac:spMk id="13" creationId="{00000000-0000-0000-0000-000000000000}"/>
          </ac:spMkLst>
        </pc:spChg>
        <pc:spChg chg="add del mod">
          <ac:chgData name="Nguyễn Thị Thu Phương" userId="2fa7317f-9ef6-4d8d-9315-1ebae3778c8b" providerId="ADAL" clId="{BC6ACE1C-3770-470D-B1C0-F1A818A914A8}" dt="2024-05-23T21:41:11.467" v="793" actId="255"/>
          <ac:spMkLst>
            <pc:docMk/>
            <pc:sldMk cId="0" sldId="267"/>
            <ac:spMk id="14" creationId="{00000000-0000-0000-0000-000000000000}"/>
          </ac:spMkLst>
        </pc:spChg>
        <pc:spChg chg="mod">
          <ac:chgData name="Nguyễn Thị Thu Phương" userId="2fa7317f-9ef6-4d8d-9315-1ebae3778c8b" providerId="ADAL" clId="{BC6ACE1C-3770-470D-B1C0-F1A818A914A8}" dt="2024-05-23T21:41:11.467" v="793" actId="255"/>
          <ac:spMkLst>
            <pc:docMk/>
            <pc:sldMk cId="0" sldId="267"/>
            <ac:spMk id="15" creationId="{00000000-0000-0000-0000-000000000000}"/>
          </ac:spMkLst>
        </pc:spChg>
        <pc:spChg chg="mod">
          <ac:chgData name="Nguyễn Thị Thu Phương" userId="2fa7317f-9ef6-4d8d-9315-1ebae3778c8b" providerId="ADAL" clId="{BC6ACE1C-3770-470D-B1C0-F1A818A914A8}" dt="2024-05-23T21:38:55.399" v="731" actId="2711"/>
          <ac:spMkLst>
            <pc:docMk/>
            <pc:sldMk cId="0" sldId="267"/>
            <ac:spMk id="18" creationId="{00000000-0000-0000-0000-000000000000}"/>
          </ac:spMkLst>
        </pc:spChg>
        <pc:spChg chg="mod">
          <ac:chgData name="Nguyễn Thị Thu Phương" userId="2fa7317f-9ef6-4d8d-9315-1ebae3778c8b" providerId="ADAL" clId="{BC6ACE1C-3770-470D-B1C0-F1A818A914A8}" dt="2024-05-23T21:38:15.638" v="624" actId="20577"/>
          <ac:spMkLst>
            <pc:docMk/>
            <pc:sldMk cId="0" sldId="267"/>
            <ac:spMk id="19" creationId="{00000000-0000-0000-0000-000000000000}"/>
          </ac:spMkLst>
        </pc:spChg>
        <pc:spChg chg="add mod">
          <ac:chgData name="Nguyễn Thị Thu Phương" userId="2fa7317f-9ef6-4d8d-9315-1ebae3778c8b" providerId="ADAL" clId="{BC6ACE1C-3770-470D-B1C0-F1A818A914A8}" dt="2024-05-23T21:38:25.202" v="657" actId="20577"/>
          <ac:spMkLst>
            <pc:docMk/>
            <pc:sldMk cId="0" sldId="267"/>
            <ac:spMk id="26" creationId="{6FF891F2-4925-964E-463B-2A73F969A88B}"/>
          </ac:spMkLst>
        </pc:spChg>
      </pc:sldChg>
      <pc:sldChg chg="del">
        <pc:chgData name="Nguyễn Thị Thu Phương" userId="2fa7317f-9ef6-4d8d-9315-1ebae3778c8b" providerId="ADAL" clId="{BC6ACE1C-3770-470D-B1C0-F1A818A914A8}" dt="2024-05-23T23:45:26.921" v="3725" actId="47"/>
        <pc:sldMkLst>
          <pc:docMk/>
          <pc:sldMk cId="0" sldId="268"/>
        </pc:sldMkLst>
      </pc:sldChg>
      <pc:sldChg chg="del">
        <pc:chgData name="Nguyễn Thị Thu Phương" userId="2fa7317f-9ef6-4d8d-9315-1ebae3778c8b" providerId="ADAL" clId="{BC6ACE1C-3770-470D-B1C0-F1A818A914A8}" dt="2024-05-23T23:45:26.921" v="3725" actId="47"/>
        <pc:sldMkLst>
          <pc:docMk/>
          <pc:sldMk cId="0" sldId="269"/>
        </pc:sldMkLst>
      </pc:sldChg>
      <pc:sldChg chg="del">
        <pc:chgData name="Nguyễn Thị Thu Phương" userId="2fa7317f-9ef6-4d8d-9315-1ebae3778c8b" providerId="ADAL" clId="{BC6ACE1C-3770-470D-B1C0-F1A818A914A8}" dt="2024-05-23T23:45:26.921" v="3725" actId="47"/>
        <pc:sldMkLst>
          <pc:docMk/>
          <pc:sldMk cId="0" sldId="270"/>
        </pc:sldMkLst>
      </pc:sldChg>
      <pc:sldChg chg="del">
        <pc:chgData name="Nguyễn Thị Thu Phương" userId="2fa7317f-9ef6-4d8d-9315-1ebae3778c8b" providerId="ADAL" clId="{BC6ACE1C-3770-470D-B1C0-F1A818A914A8}" dt="2024-05-23T23:45:26.921" v="3725" actId="47"/>
        <pc:sldMkLst>
          <pc:docMk/>
          <pc:sldMk cId="0" sldId="271"/>
        </pc:sldMkLst>
      </pc:sldChg>
      <pc:sldChg chg="addSp delSp modSp mod">
        <pc:chgData name="Nguyễn Thị Thu Phương" userId="2fa7317f-9ef6-4d8d-9315-1ebae3778c8b" providerId="ADAL" clId="{BC6ACE1C-3770-470D-B1C0-F1A818A914A8}" dt="2024-05-23T23:46:07.843" v="3753"/>
        <pc:sldMkLst>
          <pc:docMk/>
          <pc:sldMk cId="0" sldId="272"/>
        </pc:sldMkLst>
        <pc:spChg chg="mod">
          <ac:chgData name="Nguyễn Thị Thu Phương" userId="2fa7317f-9ef6-4d8d-9315-1ebae3778c8b" providerId="ADAL" clId="{BC6ACE1C-3770-470D-B1C0-F1A818A914A8}" dt="2024-05-23T23:45:34.835" v="3735" actId="20577"/>
          <ac:spMkLst>
            <pc:docMk/>
            <pc:sldMk cId="0" sldId="272"/>
            <ac:spMk id="14" creationId="{00000000-0000-0000-0000-000000000000}"/>
          </ac:spMkLst>
        </pc:spChg>
        <pc:spChg chg="del">
          <ac:chgData name="Nguyễn Thị Thu Phương" userId="2fa7317f-9ef6-4d8d-9315-1ebae3778c8b" providerId="ADAL" clId="{BC6ACE1C-3770-470D-B1C0-F1A818A914A8}" dt="2024-05-23T23:45:37.902" v="3736" actId="478"/>
          <ac:spMkLst>
            <pc:docMk/>
            <pc:sldMk cId="0" sldId="272"/>
            <ac:spMk id="15" creationId="{00000000-0000-0000-0000-000000000000}"/>
          </ac:spMkLst>
        </pc:spChg>
        <pc:spChg chg="mod">
          <ac:chgData name="Nguyễn Thị Thu Phương" userId="2fa7317f-9ef6-4d8d-9315-1ebae3778c8b" providerId="ADAL" clId="{BC6ACE1C-3770-470D-B1C0-F1A818A914A8}" dt="2024-05-23T23:45:59.866" v="3752" actId="20577"/>
          <ac:spMkLst>
            <pc:docMk/>
            <pc:sldMk cId="0" sldId="272"/>
            <ac:spMk id="16" creationId="{00000000-0000-0000-0000-000000000000}"/>
          </ac:spMkLst>
        </pc:spChg>
        <pc:spChg chg="mod">
          <ac:chgData name="Nguyễn Thị Thu Phương" userId="2fa7317f-9ef6-4d8d-9315-1ebae3778c8b" providerId="ADAL" clId="{BC6ACE1C-3770-470D-B1C0-F1A818A914A8}" dt="2024-05-23T23:46:07.843" v="3753"/>
          <ac:spMkLst>
            <pc:docMk/>
            <pc:sldMk cId="0" sldId="272"/>
            <ac:spMk id="18" creationId="{837140E1-233E-06B6-3B07-3F31C57171D7}"/>
          </ac:spMkLst>
        </pc:spChg>
        <pc:spChg chg="mod">
          <ac:chgData name="Nguyễn Thị Thu Phương" userId="2fa7317f-9ef6-4d8d-9315-1ebae3778c8b" providerId="ADAL" clId="{BC6ACE1C-3770-470D-B1C0-F1A818A914A8}" dt="2024-05-23T23:46:07.843" v="3753"/>
          <ac:spMkLst>
            <pc:docMk/>
            <pc:sldMk cId="0" sldId="272"/>
            <ac:spMk id="19" creationId="{B035AFC1-8A59-47F6-60E0-CF83F654B205}"/>
          </ac:spMkLst>
        </pc:spChg>
        <pc:grpChg chg="add mod">
          <ac:chgData name="Nguyễn Thị Thu Phương" userId="2fa7317f-9ef6-4d8d-9315-1ebae3778c8b" providerId="ADAL" clId="{BC6ACE1C-3770-470D-B1C0-F1A818A914A8}" dt="2024-05-23T23:46:07.843" v="3753"/>
          <ac:grpSpMkLst>
            <pc:docMk/>
            <pc:sldMk cId="0" sldId="272"/>
            <ac:grpSpMk id="17" creationId="{349CA6CE-8513-DFF7-32A7-BB09DC7E9621}"/>
          </ac:grpSpMkLst>
        </pc:grpChg>
      </pc:sldChg>
      <pc:sldChg chg="addSp delSp modSp add mod">
        <pc:chgData name="Nguyễn Thị Thu Phương" userId="2fa7317f-9ef6-4d8d-9315-1ebae3778c8b" providerId="ADAL" clId="{BC6ACE1C-3770-470D-B1C0-F1A818A914A8}" dt="2024-05-23T21:19:22.014" v="174" actId="122"/>
        <pc:sldMkLst>
          <pc:docMk/>
          <pc:sldMk cId="1401252122" sldId="273"/>
        </pc:sldMkLst>
        <pc:graphicFrameChg chg="add mod">
          <ac:chgData name="Nguyễn Thị Thu Phương" userId="2fa7317f-9ef6-4d8d-9315-1ebae3778c8b" providerId="ADAL" clId="{BC6ACE1C-3770-470D-B1C0-F1A818A914A8}" dt="2024-05-23T21:06:12.560" v="47"/>
          <ac:graphicFrameMkLst>
            <pc:docMk/>
            <pc:sldMk cId="1401252122" sldId="273"/>
            <ac:graphicFrameMk id="9" creationId="{F4D20345-1C72-EE7A-DEAB-A647B6065652}"/>
          </ac:graphicFrameMkLst>
        </pc:graphicFrameChg>
        <pc:graphicFrameChg chg="del mod">
          <ac:chgData name="Nguyễn Thị Thu Phương" userId="2fa7317f-9ef6-4d8d-9315-1ebae3778c8b" providerId="ADAL" clId="{BC6ACE1C-3770-470D-B1C0-F1A818A914A8}" dt="2024-05-23T21:06:06.750" v="46" actId="478"/>
          <ac:graphicFrameMkLst>
            <pc:docMk/>
            <pc:sldMk cId="1401252122" sldId="273"/>
            <ac:graphicFrameMk id="12" creationId="{479A159C-A1E1-5D82-B987-873FCBD0C575}"/>
          </ac:graphicFrameMkLst>
        </pc:graphicFrameChg>
        <pc:graphicFrameChg chg="add mod modGraphic">
          <ac:chgData name="Nguyễn Thị Thu Phương" userId="2fa7317f-9ef6-4d8d-9315-1ebae3778c8b" providerId="ADAL" clId="{BC6ACE1C-3770-470D-B1C0-F1A818A914A8}" dt="2024-05-23T21:19:22.014" v="174" actId="122"/>
          <ac:graphicFrameMkLst>
            <pc:docMk/>
            <pc:sldMk cId="1401252122" sldId="273"/>
            <ac:graphicFrameMk id="13" creationId="{B71E8A75-A5CA-8A0F-C317-A49E345F54FF}"/>
          </ac:graphicFrameMkLst>
        </pc:graphicFrameChg>
      </pc:sldChg>
      <pc:sldChg chg="addSp delSp modSp add mod">
        <pc:chgData name="Nguyễn Thị Thu Phương" userId="2fa7317f-9ef6-4d8d-9315-1ebae3778c8b" providerId="ADAL" clId="{BC6ACE1C-3770-470D-B1C0-F1A818A914A8}" dt="2024-05-23T21:09:31.113" v="77" actId="12788"/>
        <pc:sldMkLst>
          <pc:docMk/>
          <pc:sldMk cId="3767423705" sldId="274"/>
        </pc:sldMkLst>
        <pc:spChg chg="del">
          <ac:chgData name="Nguyễn Thị Thu Phương" userId="2fa7317f-9ef6-4d8d-9315-1ebae3778c8b" providerId="ADAL" clId="{BC6ACE1C-3770-470D-B1C0-F1A818A914A8}" dt="2024-05-23T21:08:12.074" v="67" actId="478"/>
          <ac:spMkLst>
            <pc:docMk/>
            <pc:sldMk cId="3767423705" sldId="274"/>
            <ac:spMk id="11" creationId="{00000000-0000-0000-0000-000000000000}"/>
          </ac:spMkLst>
        </pc:spChg>
        <pc:graphicFrameChg chg="del">
          <ac:chgData name="Nguyễn Thị Thu Phương" userId="2fa7317f-9ef6-4d8d-9315-1ebae3778c8b" providerId="ADAL" clId="{BC6ACE1C-3770-470D-B1C0-F1A818A914A8}" dt="2024-05-23T21:08:14.464" v="68" actId="478"/>
          <ac:graphicFrameMkLst>
            <pc:docMk/>
            <pc:sldMk cId="3767423705" sldId="274"/>
            <ac:graphicFrameMk id="13" creationId="{B71E8A75-A5CA-8A0F-C317-A49E345F54FF}"/>
          </ac:graphicFrameMkLst>
        </pc:graphicFrameChg>
        <pc:picChg chg="add mod">
          <ac:chgData name="Nguyễn Thị Thu Phương" userId="2fa7317f-9ef6-4d8d-9315-1ebae3778c8b" providerId="ADAL" clId="{BC6ACE1C-3770-470D-B1C0-F1A818A914A8}" dt="2024-05-23T21:09:31.113" v="77" actId="12788"/>
          <ac:picMkLst>
            <pc:docMk/>
            <pc:sldMk cId="3767423705" sldId="274"/>
            <ac:picMk id="9" creationId="{F97AD862-7F1B-4F08-D451-5639BFA2CBDE}"/>
          </ac:picMkLst>
        </pc:picChg>
      </pc:sldChg>
      <pc:sldChg chg="addSp delSp modSp add mod">
        <pc:chgData name="Nguyễn Thị Thu Phương" userId="2fa7317f-9ef6-4d8d-9315-1ebae3778c8b" providerId="ADAL" clId="{BC6ACE1C-3770-470D-B1C0-F1A818A914A8}" dt="2024-05-23T21:25:08.181" v="249" actId="123"/>
        <pc:sldMkLst>
          <pc:docMk/>
          <pc:sldMk cId="2670862614" sldId="275"/>
        </pc:sldMkLst>
        <pc:spChg chg="del">
          <ac:chgData name="Nguyễn Thị Thu Phương" userId="2fa7317f-9ef6-4d8d-9315-1ebae3778c8b" providerId="ADAL" clId="{BC6ACE1C-3770-470D-B1C0-F1A818A914A8}" dt="2024-05-23T21:20:34.046" v="199" actId="478"/>
          <ac:spMkLst>
            <pc:docMk/>
            <pc:sldMk cId="2670862614" sldId="275"/>
            <ac:spMk id="7" creationId="{00000000-0000-0000-0000-000000000000}"/>
          </ac:spMkLst>
        </pc:spChg>
        <pc:spChg chg="mod">
          <ac:chgData name="Nguyễn Thị Thu Phương" userId="2fa7317f-9ef6-4d8d-9315-1ebae3778c8b" providerId="ADAL" clId="{BC6ACE1C-3770-470D-B1C0-F1A818A914A8}" dt="2024-05-23T21:20:31.418" v="198" actId="20577"/>
          <ac:spMkLst>
            <pc:docMk/>
            <pc:sldMk cId="2670862614" sldId="275"/>
            <ac:spMk id="12" creationId="{CA31F61F-40AA-7526-FC02-AB5008BAC2EB}"/>
          </ac:spMkLst>
        </pc:spChg>
        <pc:grpChg chg="del">
          <ac:chgData name="Nguyễn Thị Thu Phương" userId="2fa7317f-9ef6-4d8d-9315-1ebae3778c8b" providerId="ADAL" clId="{BC6ACE1C-3770-470D-B1C0-F1A818A914A8}" dt="2024-05-23T21:22:24.836" v="218" actId="478"/>
          <ac:grpSpMkLst>
            <pc:docMk/>
            <pc:sldMk cId="2670862614" sldId="275"/>
            <ac:grpSpMk id="9" creationId="{00000000-0000-0000-0000-000000000000}"/>
          </ac:grpSpMkLst>
        </pc:grpChg>
        <pc:graphicFrameChg chg="add mod">
          <ac:chgData name="Nguyễn Thị Thu Phương" userId="2fa7317f-9ef6-4d8d-9315-1ebae3778c8b" providerId="ADAL" clId="{BC6ACE1C-3770-470D-B1C0-F1A818A914A8}" dt="2024-05-23T21:20:47.671" v="200"/>
          <ac:graphicFrameMkLst>
            <pc:docMk/>
            <pc:sldMk cId="2670862614" sldId="275"/>
            <ac:graphicFrameMk id="2" creationId="{5538DCF8-993A-F6C8-9784-7F924DC24594}"/>
          </ac:graphicFrameMkLst>
        </pc:graphicFrameChg>
        <pc:graphicFrameChg chg="add mod modGraphic">
          <ac:chgData name="Nguyễn Thị Thu Phương" userId="2fa7317f-9ef6-4d8d-9315-1ebae3778c8b" providerId="ADAL" clId="{BC6ACE1C-3770-470D-B1C0-F1A818A914A8}" dt="2024-05-23T21:25:08.181" v="249" actId="123"/>
          <ac:graphicFrameMkLst>
            <pc:docMk/>
            <pc:sldMk cId="2670862614" sldId="275"/>
            <ac:graphicFrameMk id="5" creationId="{79C8A727-8C01-623B-17AE-3131937C82AB}"/>
          </ac:graphicFrameMkLst>
        </pc:graphicFrameChg>
      </pc:sldChg>
      <pc:sldChg chg="modSp add mod">
        <pc:chgData name="Nguyễn Thị Thu Phương" userId="2fa7317f-9ef6-4d8d-9315-1ebae3778c8b" providerId="ADAL" clId="{BC6ACE1C-3770-470D-B1C0-F1A818A914A8}" dt="2024-05-23T21:25:11.901" v="250" actId="123"/>
        <pc:sldMkLst>
          <pc:docMk/>
          <pc:sldMk cId="3227951585" sldId="276"/>
        </pc:sldMkLst>
        <pc:graphicFrameChg chg="mod modGraphic">
          <ac:chgData name="Nguyễn Thị Thu Phương" userId="2fa7317f-9ef6-4d8d-9315-1ebae3778c8b" providerId="ADAL" clId="{BC6ACE1C-3770-470D-B1C0-F1A818A914A8}" dt="2024-05-23T21:25:11.901" v="250" actId="123"/>
          <ac:graphicFrameMkLst>
            <pc:docMk/>
            <pc:sldMk cId="3227951585" sldId="276"/>
            <ac:graphicFrameMk id="5" creationId="{79C8A727-8C01-623B-17AE-3131937C82AB}"/>
          </ac:graphicFrameMkLst>
        </pc:graphicFrameChg>
      </pc:sldChg>
      <pc:sldChg chg="modSp add mod">
        <pc:chgData name="Nguyễn Thị Thu Phương" userId="2fa7317f-9ef6-4d8d-9315-1ebae3778c8b" providerId="ADAL" clId="{BC6ACE1C-3770-470D-B1C0-F1A818A914A8}" dt="2024-05-23T21:25:15.693" v="251" actId="123"/>
        <pc:sldMkLst>
          <pc:docMk/>
          <pc:sldMk cId="2072465878" sldId="277"/>
        </pc:sldMkLst>
        <pc:graphicFrameChg chg="mod modGraphic">
          <ac:chgData name="Nguyễn Thị Thu Phương" userId="2fa7317f-9ef6-4d8d-9315-1ebae3778c8b" providerId="ADAL" clId="{BC6ACE1C-3770-470D-B1C0-F1A818A914A8}" dt="2024-05-23T21:25:15.693" v="251" actId="123"/>
          <ac:graphicFrameMkLst>
            <pc:docMk/>
            <pc:sldMk cId="2072465878" sldId="277"/>
            <ac:graphicFrameMk id="5" creationId="{79C8A727-8C01-623B-17AE-3131937C82AB}"/>
          </ac:graphicFrameMkLst>
        </pc:graphicFrameChg>
      </pc:sldChg>
      <pc:sldChg chg="modSp add mod">
        <pc:chgData name="Nguyễn Thị Thu Phương" userId="2fa7317f-9ef6-4d8d-9315-1ebae3778c8b" providerId="ADAL" clId="{BC6ACE1C-3770-470D-B1C0-F1A818A914A8}" dt="2024-05-23T21:25:18.844" v="252" actId="123"/>
        <pc:sldMkLst>
          <pc:docMk/>
          <pc:sldMk cId="2314688281" sldId="278"/>
        </pc:sldMkLst>
        <pc:graphicFrameChg chg="mod modGraphic">
          <ac:chgData name="Nguyễn Thị Thu Phương" userId="2fa7317f-9ef6-4d8d-9315-1ebae3778c8b" providerId="ADAL" clId="{BC6ACE1C-3770-470D-B1C0-F1A818A914A8}" dt="2024-05-23T21:25:18.844" v="252" actId="123"/>
          <ac:graphicFrameMkLst>
            <pc:docMk/>
            <pc:sldMk cId="2314688281" sldId="278"/>
            <ac:graphicFrameMk id="5" creationId="{79C8A727-8C01-623B-17AE-3131937C82AB}"/>
          </ac:graphicFrameMkLst>
        </pc:graphicFrameChg>
      </pc:sldChg>
      <pc:sldChg chg="addSp delSp modSp add mod">
        <pc:chgData name="Nguyễn Thị Thu Phương" userId="2fa7317f-9ef6-4d8d-9315-1ebae3778c8b" providerId="ADAL" clId="{BC6ACE1C-3770-470D-B1C0-F1A818A914A8}" dt="2024-05-23T21:30:13.071" v="381"/>
        <pc:sldMkLst>
          <pc:docMk/>
          <pc:sldMk cId="1370159338" sldId="279"/>
        </pc:sldMkLst>
        <pc:spChg chg="mod">
          <ac:chgData name="Nguyễn Thị Thu Phương" userId="2fa7317f-9ef6-4d8d-9315-1ebae3778c8b" providerId="ADAL" clId="{BC6ACE1C-3770-470D-B1C0-F1A818A914A8}" dt="2024-05-23T21:25:48.358" v="259" actId="20577"/>
          <ac:spMkLst>
            <pc:docMk/>
            <pc:sldMk cId="1370159338" sldId="279"/>
            <ac:spMk id="4" creationId="{00000000-0000-0000-0000-000000000000}"/>
          </ac:spMkLst>
        </pc:spChg>
        <pc:spChg chg="add mod">
          <ac:chgData name="Nguyễn Thị Thu Phương" userId="2fa7317f-9ef6-4d8d-9315-1ebae3778c8b" providerId="ADAL" clId="{BC6ACE1C-3770-470D-B1C0-F1A818A914A8}" dt="2024-05-23T21:27:17.534" v="320" actId="113"/>
          <ac:spMkLst>
            <pc:docMk/>
            <pc:sldMk cId="1370159338" sldId="279"/>
            <ac:spMk id="9" creationId="{CDE95F76-0BD4-B9EC-36BD-AB7BE555D0C3}"/>
          </ac:spMkLst>
        </pc:spChg>
        <pc:spChg chg="add del mod">
          <ac:chgData name="Nguyễn Thị Thu Phương" userId="2fa7317f-9ef6-4d8d-9315-1ebae3778c8b" providerId="ADAL" clId="{BC6ACE1C-3770-470D-B1C0-F1A818A914A8}" dt="2024-05-23T21:30:07.209" v="379" actId="20577"/>
          <ac:spMkLst>
            <pc:docMk/>
            <pc:sldMk cId="1370159338" sldId="279"/>
            <ac:spMk id="11" creationId="{3B73145E-3DF0-B43E-B17B-F1E545B665EE}"/>
          </ac:spMkLst>
        </pc:spChg>
        <pc:spChg chg="mod">
          <ac:chgData name="Nguyễn Thị Thu Phương" userId="2fa7317f-9ef6-4d8d-9315-1ebae3778c8b" providerId="ADAL" clId="{BC6ACE1C-3770-470D-B1C0-F1A818A914A8}" dt="2024-05-23T21:25:59.750" v="305" actId="20577"/>
          <ac:spMkLst>
            <pc:docMk/>
            <pc:sldMk cId="1370159338" sldId="279"/>
            <ac:spMk id="12" creationId="{CA31F61F-40AA-7526-FC02-AB5008BAC2EB}"/>
          </ac:spMkLst>
        </pc:spChg>
        <pc:spChg chg="add mod">
          <ac:chgData name="Nguyễn Thị Thu Phương" userId="2fa7317f-9ef6-4d8d-9315-1ebae3778c8b" providerId="ADAL" clId="{BC6ACE1C-3770-470D-B1C0-F1A818A914A8}" dt="2024-05-23T21:30:13.071" v="381"/>
          <ac:spMkLst>
            <pc:docMk/>
            <pc:sldMk cId="1370159338" sldId="279"/>
            <ac:spMk id="13" creationId="{2E1D689C-8AFF-B523-A022-A3E94F012823}"/>
          </ac:spMkLst>
        </pc:spChg>
        <pc:graphicFrameChg chg="del">
          <ac:chgData name="Nguyễn Thị Thu Phương" userId="2fa7317f-9ef6-4d8d-9315-1ebae3778c8b" providerId="ADAL" clId="{BC6ACE1C-3770-470D-B1C0-F1A818A914A8}" dt="2024-05-23T21:26:03.790" v="306" actId="478"/>
          <ac:graphicFrameMkLst>
            <pc:docMk/>
            <pc:sldMk cId="1370159338" sldId="279"/>
            <ac:graphicFrameMk id="5" creationId="{79C8A727-8C01-623B-17AE-3131937C82AB}"/>
          </ac:graphicFrameMkLst>
        </pc:graphicFrameChg>
        <pc:picChg chg="add mod">
          <ac:chgData name="Nguyễn Thị Thu Phương" userId="2fa7317f-9ef6-4d8d-9315-1ebae3778c8b" providerId="ADAL" clId="{BC6ACE1C-3770-470D-B1C0-F1A818A914A8}" dt="2024-05-23T21:26:35.805" v="311" actId="1076"/>
          <ac:picMkLst>
            <pc:docMk/>
            <pc:sldMk cId="1370159338" sldId="279"/>
            <ac:picMk id="2" creationId="{9F007399-19B4-32DE-5E85-874C248C75C7}"/>
          </ac:picMkLst>
        </pc:picChg>
        <pc:picChg chg="del">
          <ac:chgData name="Nguyễn Thị Thu Phương" userId="2fa7317f-9ef6-4d8d-9315-1ebae3778c8b" providerId="ADAL" clId="{BC6ACE1C-3770-470D-B1C0-F1A818A914A8}" dt="2024-05-23T21:26:05.958" v="307" actId="478"/>
          <ac:picMkLst>
            <pc:docMk/>
            <pc:sldMk cId="1370159338" sldId="279"/>
            <ac:picMk id="2050" creationId="{3F171717-CE3C-EFBE-3A51-3D77499F3626}"/>
          </ac:picMkLst>
        </pc:picChg>
      </pc:sldChg>
      <pc:sldChg chg="addSp delSp modSp add mod">
        <pc:chgData name="Nguyễn Thị Thu Phương" userId="2fa7317f-9ef6-4d8d-9315-1ebae3778c8b" providerId="ADAL" clId="{BC6ACE1C-3770-470D-B1C0-F1A818A914A8}" dt="2024-05-23T21:30:48.077" v="387" actId="20577"/>
        <pc:sldMkLst>
          <pc:docMk/>
          <pc:sldMk cId="78487399" sldId="280"/>
        </pc:sldMkLst>
        <pc:spChg chg="mod">
          <ac:chgData name="Nguyễn Thị Thu Phương" userId="2fa7317f-9ef6-4d8d-9315-1ebae3778c8b" providerId="ADAL" clId="{BC6ACE1C-3770-470D-B1C0-F1A818A914A8}" dt="2024-05-23T21:29:21.652" v="371" actId="113"/>
          <ac:spMkLst>
            <pc:docMk/>
            <pc:sldMk cId="78487399" sldId="280"/>
            <ac:spMk id="9" creationId="{CDE95F76-0BD4-B9EC-36BD-AB7BE555D0C3}"/>
          </ac:spMkLst>
        </pc:spChg>
        <pc:spChg chg="add mod">
          <ac:chgData name="Nguyễn Thị Thu Phương" userId="2fa7317f-9ef6-4d8d-9315-1ebae3778c8b" providerId="ADAL" clId="{BC6ACE1C-3770-470D-B1C0-F1A818A914A8}" dt="2024-05-23T21:30:48.077" v="387" actId="20577"/>
          <ac:spMkLst>
            <pc:docMk/>
            <pc:sldMk cId="78487399" sldId="280"/>
            <ac:spMk id="10" creationId="{0376B8FF-59E6-2E71-5E0F-B9B4A130C945}"/>
          </ac:spMkLst>
        </pc:spChg>
        <pc:picChg chg="del">
          <ac:chgData name="Nguyễn Thị Thu Phương" userId="2fa7317f-9ef6-4d8d-9315-1ebae3778c8b" providerId="ADAL" clId="{BC6ACE1C-3770-470D-B1C0-F1A818A914A8}" dt="2024-05-23T21:27:41.407" v="322" actId="478"/>
          <ac:picMkLst>
            <pc:docMk/>
            <pc:sldMk cId="78487399" sldId="280"/>
            <ac:picMk id="2" creationId="{9F007399-19B4-32DE-5E85-874C248C75C7}"/>
          </ac:picMkLst>
        </pc:picChg>
        <pc:picChg chg="add mod">
          <ac:chgData name="Nguyễn Thị Thu Phương" userId="2fa7317f-9ef6-4d8d-9315-1ebae3778c8b" providerId="ADAL" clId="{BC6ACE1C-3770-470D-B1C0-F1A818A914A8}" dt="2024-05-23T21:27:56.570" v="326" actId="1076"/>
          <ac:picMkLst>
            <pc:docMk/>
            <pc:sldMk cId="78487399" sldId="280"/>
            <ac:picMk id="5" creationId="{9602CCF5-C8E6-72B3-0918-6B4549D15296}"/>
          </ac:picMkLst>
        </pc:picChg>
      </pc:sldChg>
      <pc:sldChg chg="add del">
        <pc:chgData name="Nguyễn Thị Thu Phương" userId="2fa7317f-9ef6-4d8d-9315-1ebae3778c8b" providerId="ADAL" clId="{BC6ACE1C-3770-470D-B1C0-F1A818A914A8}" dt="2024-05-23T21:31:43.149" v="389" actId="2890"/>
        <pc:sldMkLst>
          <pc:docMk/>
          <pc:sldMk cId="3209099624" sldId="281"/>
        </pc:sldMkLst>
      </pc:sldChg>
      <pc:sldChg chg="addSp delSp modSp add mod ord">
        <pc:chgData name="Nguyễn Thị Thu Phương" userId="2fa7317f-9ef6-4d8d-9315-1ebae3778c8b" providerId="ADAL" clId="{BC6ACE1C-3770-470D-B1C0-F1A818A914A8}" dt="2024-05-23T23:02:03.278" v="2186" actId="207"/>
        <pc:sldMkLst>
          <pc:docMk/>
          <pc:sldMk cId="3789906194" sldId="281"/>
        </pc:sldMkLst>
        <pc:spChg chg="mod">
          <ac:chgData name="Nguyễn Thị Thu Phương" userId="2fa7317f-9ef6-4d8d-9315-1ebae3778c8b" providerId="ADAL" clId="{BC6ACE1C-3770-470D-B1C0-F1A818A914A8}" dt="2024-05-23T23:02:03.278" v="2186" actId="207"/>
          <ac:spMkLst>
            <pc:docMk/>
            <pc:sldMk cId="3789906194" sldId="281"/>
            <ac:spMk id="3" creationId="{00000000-0000-0000-0000-000000000000}"/>
          </ac:spMkLst>
        </pc:spChg>
        <pc:spChg chg="del">
          <ac:chgData name="Nguyễn Thị Thu Phương" userId="2fa7317f-9ef6-4d8d-9315-1ebae3778c8b" providerId="ADAL" clId="{BC6ACE1C-3770-470D-B1C0-F1A818A914A8}" dt="2024-05-23T21:32:24.289" v="394" actId="478"/>
          <ac:spMkLst>
            <pc:docMk/>
            <pc:sldMk cId="3789906194" sldId="281"/>
            <ac:spMk id="17" creationId="{00000000-0000-0000-0000-000000000000}"/>
          </ac:spMkLst>
        </pc:spChg>
        <pc:spChg chg="del">
          <ac:chgData name="Nguyễn Thị Thu Phương" userId="2fa7317f-9ef6-4d8d-9315-1ebae3778c8b" providerId="ADAL" clId="{BC6ACE1C-3770-470D-B1C0-F1A818A914A8}" dt="2024-05-23T21:32:24.289" v="394" actId="478"/>
          <ac:spMkLst>
            <pc:docMk/>
            <pc:sldMk cId="3789906194" sldId="281"/>
            <ac:spMk id="18" creationId="{00000000-0000-0000-0000-000000000000}"/>
          </ac:spMkLst>
        </pc:spChg>
        <pc:spChg chg="del">
          <ac:chgData name="Nguyễn Thị Thu Phương" userId="2fa7317f-9ef6-4d8d-9315-1ebae3778c8b" providerId="ADAL" clId="{BC6ACE1C-3770-470D-B1C0-F1A818A914A8}" dt="2024-05-23T21:32:24.289" v="394" actId="478"/>
          <ac:spMkLst>
            <pc:docMk/>
            <pc:sldMk cId="3789906194" sldId="281"/>
            <ac:spMk id="19" creationId="{00000000-0000-0000-0000-000000000000}"/>
          </ac:spMkLst>
        </pc:spChg>
        <pc:spChg chg="del">
          <ac:chgData name="Nguyễn Thị Thu Phương" userId="2fa7317f-9ef6-4d8d-9315-1ebae3778c8b" providerId="ADAL" clId="{BC6ACE1C-3770-470D-B1C0-F1A818A914A8}" dt="2024-05-23T21:32:24.289" v="394" actId="478"/>
          <ac:spMkLst>
            <pc:docMk/>
            <pc:sldMk cId="3789906194" sldId="281"/>
            <ac:spMk id="20" creationId="{00000000-0000-0000-0000-000000000000}"/>
          </ac:spMkLst>
        </pc:spChg>
        <pc:spChg chg="del">
          <ac:chgData name="Nguyễn Thị Thu Phương" userId="2fa7317f-9ef6-4d8d-9315-1ebae3778c8b" providerId="ADAL" clId="{BC6ACE1C-3770-470D-B1C0-F1A818A914A8}" dt="2024-05-23T21:32:24.289" v="394" actId="478"/>
          <ac:spMkLst>
            <pc:docMk/>
            <pc:sldMk cId="3789906194" sldId="281"/>
            <ac:spMk id="21" creationId="{00000000-0000-0000-0000-000000000000}"/>
          </ac:spMkLst>
        </pc:spChg>
        <pc:spChg chg="del">
          <ac:chgData name="Nguyễn Thị Thu Phương" userId="2fa7317f-9ef6-4d8d-9315-1ebae3778c8b" providerId="ADAL" clId="{BC6ACE1C-3770-470D-B1C0-F1A818A914A8}" dt="2024-05-23T21:32:24.289" v="394" actId="478"/>
          <ac:spMkLst>
            <pc:docMk/>
            <pc:sldMk cId="3789906194" sldId="281"/>
            <ac:spMk id="22" creationId="{00000000-0000-0000-0000-000000000000}"/>
          </ac:spMkLst>
        </pc:spChg>
        <pc:spChg chg="del">
          <ac:chgData name="Nguyễn Thị Thu Phương" userId="2fa7317f-9ef6-4d8d-9315-1ebae3778c8b" providerId="ADAL" clId="{BC6ACE1C-3770-470D-B1C0-F1A818A914A8}" dt="2024-05-23T21:32:24.289" v="394" actId="478"/>
          <ac:spMkLst>
            <pc:docMk/>
            <pc:sldMk cId="3789906194" sldId="281"/>
            <ac:spMk id="23" creationId="{00000000-0000-0000-0000-000000000000}"/>
          </ac:spMkLst>
        </pc:spChg>
        <pc:spChg chg="del">
          <ac:chgData name="Nguyễn Thị Thu Phương" userId="2fa7317f-9ef6-4d8d-9315-1ebae3778c8b" providerId="ADAL" clId="{BC6ACE1C-3770-470D-B1C0-F1A818A914A8}" dt="2024-05-23T21:32:24.289" v="394" actId="478"/>
          <ac:spMkLst>
            <pc:docMk/>
            <pc:sldMk cId="3789906194" sldId="281"/>
            <ac:spMk id="24" creationId="{00000000-0000-0000-0000-000000000000}"/>
          </ac:spMkLst>
        </pc:spChg>
        <pc:spChg chg="del">
          <ac:chgData name="Nguyễn Thị Thu Phương" userId="2fa7317f-9ef6-4d8d-9315-1ebae3778c8b" providerId="ADAL" clId="{BC6ACE1C-3770-470D-B1C0-F1A818A914A8}" dt="2024-05-23T21:32:24.289" v="394" actId="478"/>
          <ac:spMkLst>
            <pc:docMk/>
            <pc:sldMk cId="3789906194" sldId="281"/>
            <ac:spMk id="25" creationId="{00000000-0000-0000-0000-000000000000}"/>
          </ac:spMkLst>
        </pc:spChg>
        <pc:spChg chg="del">
          <ac:chgData name="Nguyễn Thị Thu Phương" userId="2fa7317f-9ef6-4d8d-9315-1ebae3778c8b" providerId="ADAL" clId="{BC6ACE1C-3770-470D-B1C0-F1A818A914A8}" dt="2024-05-23T21:32:24.289" v="394" actId="478"/>
          <ac:spMkLst>
            <pc:docMk/>
            <pc:sldMk cId="3789906194" sldId="281"/>
            <ac:spMk id="26" creationId="{00000000-0000-0000-0000-000000000000}"/>
          </ac:spMkLst>
        </pc:spChg>
        <pc:spChg chg="del">
          <ac:chgData name="Nguyễn Thị Thu Phương" userId="2fa7317f-9ef6-4d8d-9315-1ebae3778c8b" providerId="ADAL" clId="{BC6ACE1C-3770-470D-B1C0-F1A818A914A8}" dt="2024-05-23T21:32:24.289" v="394" actId="478"/>
          <ac:spMkLst>
            <pc:docMk/>
            <pc:sldMk cId="3789906194" sldId="281"/>
            <ac:spMk id="27" creationId="{00000000-0000-0000-0000-000000000000}"/>
          </ac:spMkLst>
        </pc:spChg>
        <pc:spChg chg="del">
          <ac:chgData name="Nguyễn Thị Thu Phương" userId="2fa7317f-9ef6-4d8d-9315-1ebae3778c8b" providerId="ADAL" clId="{BC6ACE1C-3770-470D-B1C0-F1A818A914A8}" dt="2024-05-23T21:32:24.289" v="394" actId="478"/>
          <ac:spMkLst>
            <pc:docMk/>
            <pc:sldMk cId="3789906194" sldId="281"/>
            <ac:spMk id="28" creationId="{00000000-0000-0000-0000-000000000000}"/>
          </ac:spMkLst>
        </pc:spChg>
        <pc:spChg chg="mod">
          <ac:chgData name="Nguyễn Thị Thu Phương" userId="2fa7317f-9ef6-4d8d-9315-1ebae3778c8b" providerId="ADAL" clId="{BC6ACE1C-3770-470D-B1C0-F1A818A914A8}" dt="2024-05-23T21:33:24.199" v="484" actId="2711"/>
          <ac:spMkLst>
            <pc:docMk/>
            <pc:sldMk cId="3789906194" sldId="281"/>
            <ac:spMk id="29" creationId="{00000000-0000-0000-0000-000000000000}"/>
          </ac:spMkLst>
        </pc:spChg>
        <pc:spChg chg="del">
          <ac:chgData name="Nguyễn Thị Thu Phương" userId="2fa7317f-9ef6-4d8d-9315-1ebae3778c8b" providerId="ADAL" clId="{BC6ACE1C-3770-470D-B1C0-F1A818A914A8}" dt="2024-05-23T21:32:24.289" v="394" actId="478"/>
          <ac:spMkLst>
            <pc:docMk/>
            <pc:sldMk cId="3789906194" sldId="281"/>
            <ac:spMk id="30" creationId="{00000000-0000-0000-0000-000000000000}"/>
          </ac:spMkLst>
        </pc:spChg>
        <pc:spChg chg="add mod">
          <ac:chgData name="Nguyễn Thị Thu Phương" userId="2fa7317f-9ef6-4d8d-9315-1ebae3778c8b" providerId="ADAL" clId="{BC6ACE1C-3770-470D-B1C0-F1A818A914A8}" dt="2024-05-23T21:34:16.146" v="495" actId="20577"/>
          <ac:spMkLst>
            <pc:docMk/>
            <pc:sldMk cId="3789906194" sldId="281"/>
            <ac:spMk id="39" creationId="{D81C8A0F-9B5A-C468-596C-C39EE0EBEA16}"/>
          </ac:spMkLst>
        </pc:spChg>
        <pc:grpChg chg="mod">
          <ac:chgData name="Nguyễn Thị Thu Phương" userId="2fa7317f-9ef6-4d8d-9315-1ebae3778c8b" providerId="ADAL" clId="{BC6ACE1C-3770-470D-B1C0-F1A818A914A8}" dt="2024-05-23T21:34:58.013" v="501" actId="1076"/>
          <ac:grpSpMkLst>
            <pc:docMk/>
            <pc:sldMk cId="3789906194" sldId="281"/>
            <ac:grpSpMk id="2" creationId="{00000000-0000-0000-0000-000000000000}"/>
          </ac:grpSpMkLst>
        </pc:grpChg>
        <pc:grpChg chg="del">
          <ac:chgData name="Nguyễn Thị Thu Phương" userId="2fa7317f-9ef6-4d8d-9315-1ebae3778c8b" providerId="ADAL" clId="{BC6ACE1C-3770-470D-B1C0-F1A818A914A8}" dt="2024-05-23T21:32:24.289" v="394" actId="478"/>
          <ac:grpSpMkLst>
            <pc:docMk/>
            <pc:sldMk cId="3789906194" sldId="281"/>
            <ac:grpSpMk id="5" creationId="{00000000-0000-0000-0000-000000000000}"/>
          </ac:grpSpMkLst>
        </pc:grpChg>
        <pc:grpChg chg="del">
          <ac:chgData name="Nguyễn Thị Thu Phương" userId="2fa7317f-9ef6-4d8d-9315-1ebae3778c8b" providerId="ADAL" clId="{BC6ACE1C-3770-470D-B1C0-F1A818A914A8}" dt="2024-05-23T21:32:24.289" v="394" actId="478"/>
          <ac:grpSpMkLst>
            <pc:docMk/>
            <pc:sldMk cId="3789906194" sldId="281"/>
            <ac:grpSpMk id="7" creationId="{00000000-0000-0000-0000-000000000000}"/>
          </ac:grpSpMkLst>
        </pc:grpChg>
        <pc:grpChg chg="del">
          <ac:chgData name="Nguyễn Thị Thu Phương" userId="2fa7317f-9ef6-4d8d-9315-1ebae3778c8b" providerId="ADAL" clId="{BC6ACE1C-3770-470D-B1C0-F1A818A914A8}" dt="2024-05-23T21:32:24.289" v="394" actId="478"/>
          <ac:grpSpMkLst>
            <pc:docMk/>
            <pc:sldMk cId="3789906194" sldId="281"/>
            <ac:grpSpMk id="9" creationId="{00000000-0000-0000-0000-000000000000}"/>
          </ac:grpSpMkLst>
        </pc:grpChg>
        <pc:grpChg chg="del">
          <ac:chgData name="Nguyễn Thị Thu Phương" userId="2fa7317f-9ef6-4d8d-9315-1ebae3778c8b" providerId="ADAL" clId="{BC6ACE1C-3770-470D-B1C0-F1A818A914A8}" dt="2024-05-23T21:32:24.289" v="394" actId="478"/>
          <ac:grpSpMkLst>
            <pc:docMk/>
            <pc:sldMk cId="3789906194" sldId="281"/>
            <ac:grpSpMk id="11" creationId="{00000000-0000-0000-0000-000000000000}"/>
          </ac:grpSpMkLst>
        </pc:grpChg>
        <pc:grpChg chg="del">
          <ac:chgData name="Nguyễn Thị Thu Phương" userId="2fa7317f-9ef6-4d8d-9315-1ebae3778c8b" providerId="ADAL" clId="{BC6ACE1C-3770-470D-B1C0-F1A818A914A8}" dt="2024-05-23T21:32:24.289" v="394" actId="478"/>
          <ac:grpSpMkLst>
            <pc:docMk/>
            <pc:sldMk cId="3789906194" sldId="281"/>
            <ac:grpSpMk id="13" creationId="{00000000-0000-0000-0000-000000000000}"/>
          </ac:grpSpMkLst>
        </pc:grpChg>
        <pc:grpChg chg="del">
          <ac:chgData name="Nguyễn Thị Thu Phương" userId="2fa7317f-9ef6-4d8d-9315-1ebae3778c8b" providerId="ADAL" clId="{BC6ACE1C-3770-470D-B1C0-F1A818A914A8}" dt="2024-05-23T21:32:24.289" v="394" actId="478"/>
          <ac:grpSpMkLst>
            <pc:docMk/>
            <pc:sldMk cId="3789906194" sldId="281"/>
            <ac:grpSpMk id="15" creationId="{00000000-0000-0000-0000-000000000000}"/>
          </ac:grpSpMkLst>
        </pc:grpChg>
        <pc:grpChg chg="add del mod">
          <ac:chgData name="Nguyễn Thị Thu Phương" userId="2fa7317f-9ef6-4d8d-9315-1ebae3778c8b" providerId="ADAL" clId="{BC6ACE1C-3770-470D-B1C0-F1A818A914A8}" dt="2024-05-23T21:53:49.979" v="1154" actId="21"/>
          <ac:grpSpMkLst>
            <pc:docMk/>
            <pc:sldMk cId="3789906194" sldId="281"/>
            <ac:grpSpMk id="41" creationId="{97E45C28-AF80-EC01-571A-EE2C9B127D97}"/>
          </ac:grpSpMkLst>
        </pc:grpChg>
        <pc:picChg chg="add mod topLvl">
          <ac:chgData name="Nguyễn Thị Thu Phương" userId="2fa7317f-9ef6-4d8d-9315-1ebae3778c8b" providerId="ADAL" clId="{BC6ACE1C-3770-470D-B1C0-F1A818A914A8}" dt="2024-05-23T21:53:54.615" v="1155" actId="12788"/>
          <ac:picMkLst>
            <pc:docMk/>
            <pc:sldMk cId="3789906194" sldId="281"/>
            <ac:picMk id="37" creationId="{0F530416-3520-139D-94E9-F83083E97F85}"/>
          </ac:picMkLst>
        </pc:picChg>
        <pc:picChg chg="add del mod topLvl">
          <ac:chgData name="Nguyễn Thị Thu Phương" userId="2fa7317f-9ef6-4d8d-9315-1ebae3778c8b" providerId="ADAL" clId="{BC6ACE1C-3770-470D-B1C0-F1A818A914A8}" dt="2024-05-23T21:53:49.979" v="1154" actId="21"/>
          <ac:picMkLst>
            <pc:docMk/>
            <pc:sldMk cId="3789906194" sldId="281"/>
            <ac:picMk id="40" creationId="{DAA7D71B-42C2-8746-39AF-30A4368F45DF}"/>
          </ac:picMkLst>
        </pc:picChg>
      </pc:sldChg>
      <pc:sldChg chg="addSp delSp modSp add mod">
        <pc:chgData name="Nguyễn Thị Thu Phương" userId="2fa7317f-9ef6-4d8d-9315-1ebae3778c8b" providerId="ADAL" clId="{BC6ACE1C-3770-470D-B1C0-F1A818A914A8}" dt="2024-05-23T23:02:13.986" v="2188" actId="207"/>
        <pc:sldMkLst>
          <pc:docMk/>
          <pc:sldMk cId="2191989420" sldId="282"/>
        </pc:sldMkLst>
        <pc:spChg chg="mod">
          <ac:chgData name="Nguyễn Thị Thu Phương" userId="2fa7317f-9ef6-4d8d-9315-1ebae3778c8b" providerId="ADAL" clId="{BC6ACE1C-3770-470D-B1C0-F1A818A914A8}" dt="2024-05-23T23:02:13.986" v="2188" actId="207"/>
          <ac:spMkLst>
            <pc:docMk/>
            <pc:sldMk cId="2191989420" sldId="282"/>
            <ac:spMk id="3" creationId="{00000000-0000-0000-0000-000000000000}"/>
          </ac:spMkLst>
        </pc:spChg>
        <pc:spChg chg="add mod">
          <ac:chgData name="Nguyễn Thị Thu Phương" userId="2fa7317f-9ef6-4d8d-9315-1ebae3778c8b" providerId="ADAL" clId="{BC6ACE1C-3770-470D-B1C0-F1A818A914A8}" dt="2024-05-23T23:02:08.874" v="2187"/>
          <ac:spMkLst>
            <pc:docMk/>
            <pc:sldMk cId="2191989420" sldId="282"/>
            <ac:spMk id="6" creationId="{16D72881-4DCC-5AE2-D064-B91425865A27}"/>
          </ac:spMkLst>
        </pc:spChg>
        <pc:spChg chg="mod">
          <ac:chgData name="Nguyễn Thị Thu Phương" userId="2fa7317f-9ef6-4d8d-9315-1ebae3778c8b" providerId="ADAL" clId="{BC6ACE1C-3770-470D-B1C0-F1A818A914A8}" dt="2024-05-23T21:36:12.053" v="521"/>
          <ac:spMkLst>
            <pc:docMk/>
            <pc:sldMk cId="2191989420" sldId="282"/>
            <ac:spMk id="39" creationId="{D81C8A0F-9B5A-C468-596C-C39EE0EBEA16}"/>
          </ac:spMkLst>
        </pc:spChg>
        <pc:grpChg chg="del">
          <ac:chgData name="Nguyễn Thị Thu Phương" userId="2fa7317f-9ef6-4d8d-9315-1ebae3778c8b" providerId="ADAL" clId="{BC6ACE1C-3770-470D-B1C0-F1A818A914A8}" dt="2024-05-23T21:35:35.611" v="508" actId="478"/>
          <ac:grpSpMkLst>
            <pc:docMk/>
            <pc:sldMk cId="2191989420" sldId="282"/>
            <ac:grpSpMk id="41" creationId="{97E45C28-AF80-EC01-571A-EE2C9B127D97}"/>
          </ac:grpSpMkLst>
        </pc:grpChg>
        <pc:picChg chg="add mod">
          <ac:chgData name="Nguyễn Thị Thu Phương" userId="2fa7317f-9ef6-4d8d-9315-1ebae3778c8b" providerId="ADAL" clId="{BC6ACE1C-3770-470D-B1C0-F1A818A914A8}" dt="2024-05-23T21:35:57.250" v="515" actId="1076"/>
          <ac:picMkLst>
            <pc:docMk/>
            <pc:sldMk cId="2191989420" sldId="282"/>
            <ac:picMk id="5" creationId="{9C453003-4858-8B2E-D93E-5DB1B05B4BFB}"/>
          </ac:picMkLst>
        </pc:picChg>
      </pc:sldChg>
      <pc:sldChg chg="addSp delSp modSp add mod ord">
        <pc:chgData name="Nguyễn Thị Thu Phương" userId="2fa7317f-9ef6-4d8d-9315-1ebae3778c8b" providerId="ADAL" clId="{BC6ACE1C-3770-470D-B1C0-F1A818A914A8}" dt="2024-05-23T23:02:26.903" v="2191" actId="2085"/>
        <pc:sldMkLst>
          <pc:docMk/>
          <pc:sldMk cId="2146195968" sldId="283"/>
        </pc:sldMkLst>
        <pc:spChg chg="mod">
          <ac:chgData name="Nguyễn Thị Thu Phương" userId="2fa7317f-9ef6-4d8d-9315-1ebae3778c8b" providerId="ADAL" clId="{BC6ACE1C-3770-470D-B1C0-F1A818A914A8}" dt="2024-05-23T23:02:26.903" v="2191" actId="2085"/>
          <ac:spMkLst>
            <pc:docMk/>
            <pc:sldMk cId="2146195968" sldId="283"/>
            <ac:spMk id="3" creationId="{00000000-0000-0000-0000-000000000000}"/>
          </ac:spMkLst>
        </pc:spChg>
        <pc:spChg chg="del topLvl">
          <ac:chgData name="Nguyễn Thị Thu Phương" userId="2fa7317f-9ef6-4d8d-9315-1ebae3778c8b" providerId="ADAL" clId="{BC6ACE1C-3770-470D-B1C0-F1A818A914A8}" dt="2024-05-23T21:42:16.235" v="802" actId="478"/>
          <ac:spMkLst>
            <pc:docMk/>
            <pc:sldMk cId="2146195968" sldId="283"/>
            <ac:spMk id="6" creationId="{00000000-0000-0000-0000-000000000000}"/>
          </ac:spMkLst>
        </pc:spChg>
        <pc:spChg chg="del">
          <ac:chgData name="Nguyễn Thị Thu Phương" userId="2fa7317f-9ef6-4d8d-9315-1ebae3778c8b" providerId="ADAL" clId="{BC6ACE1C-3770-470D-B1C0-F1A818A914A8}" dt="2024-05-23T21:49:26.255" v="1069" actId="478"/>
          <ac:spMkLst>
            <pc:docMk/>
            <pc:sldMk cId="2146195968" sldId="283"/>
            <ac:spMk id="17" creationId="{00000000-0000-0000-0000-000000000000}"/>
          </ac:spMkLst>
        </pc:spChg>
        <pc:spChg chg="mod">
          <ac:chgData name="Nguyễn Thị Thu Phương" userId="2fa7317f-9ef6-4d8d-9315-1ebae3778c8b" providerId="ADAL" clId="{BC6ACE1C-3770-470D-B1C0-F1A818A914A8}" dt="2024-05-23T21:50:41.742" v="1104" actId="1076"/>
          <ac:spMkLst>
            <pc:docMk/>
            <pc:sldMk cId="2146195968" sldId="283"/>
            <ac:spMk id="18" creationId="{00000000-0000-0000-0000-000000000000}"/>
          </ac:spMkLst>
        </pc:spChg>
        <pc:spChg chg="del">
          <ac:chgData name="Nguyễn Thị Thu Phương" userId="2fa7317f-9ef6-4d8d-9315-1ebae3778c8b" providerId="ADAL" clId="{BC6ACE1C-3770-470D-B1C0-F1A818A914A8}" dt="2024-05-23T21:49:27.353" v="1070" actId="478"/>
          <ac:spMkLst>
            <pc:docMk/>
            <pc:sldMk cId="2146195968" sldId="283"/>
            <ac:spMk id="19" creationId="{00000000-0000-0000-0000-000000000000}"/>
          </ac:spMkLst>
        </pc:spChg>
        <pc:spChg chg="mod">
          <ac:chgData name="Nguyễn Thị Thu Phương" userId="2fa7317f-9ef6-4d8d-9315-1ebae3778c8b" providerId="ADAL" clId="{BC6ACE1C-3770-470D-B1C0-F1A818A914A8}" dt="2024-05-23T21:50:41.742" v="1104" actId="1076"/>
          <ac:spMkLst>
            <pc:docMk/>
            <pc:sldMk cId="2146195968" sldId="283"/>
            <ac:spMk id="20" creationId="{00000000-0000-0000-0000-000000000000}"/>
          </ac:spMkLst>
        </pc:spChg>
        <pc:spChg chg="del">
          <ac:chgData name="Nguyễn Thị Thu Phương" userId="2fa7317f-9ef6-4d8d-9315-1ebae3778c8b" providerId="ADAL" clId="{BC6ACE1C-3770-470D-B1C0-F1A818A914A8}" dt="2024-05-23T21:49:22.965" v="1067" actId="478"/>
          <ac:spMkLst>
            <pc:docMk/>
            <pc:sldMk cId="2146195968" sldId="283"/>
            <ac:spMk id="21" creationId="{00000000-0000-0000-0000-000000000000}"/>
          </ac:spMkLst>
        </pc:spChg>
        <pc:spChg chg="del">
          <ac:chgData name="Nguyễn Thị Thu Phương" userId="2fa7317f-9ef6-4d8d-9315-1ebae3778c8b" providerId="ADAL" clId="{BC6ACE1C-3770-470D-B1C0-F1A818A914A8}" dt="2024-05-23T21:49:24.759" v="1068" actId="478"/>
          <ac:spMkLst>
            <pc:docMk/>
            <pc:sldMk cId="2146195968" sldId="283"/>
            <ac:spMk id="22" creationId="{00000000-0000-0000-0000-000000000000}"/>
          </ac:spMkLst>
        </pc:spChg>
        <pc:spChg chg="mod">
          <ac:chgData name="Nguyễn Thị Thu Phương" userId="2fa7317f-9ef6-4d8d-9315-1ebae3778c8b" providerId="ADAL" clId="{BC6ACE1C-3770-470D-B1C0-F1A818A914A8}" dt="2024-05-23T21:44:08.929" v="845" actId="164"/>
          <ac:spMkLst>
            <pc:docMk/>
            <pc:sldMk cId="2146195968" sldId="283"/>
            <ac:spMk id="23" creationId="{00000000-0000-0000-0000-000000000000}"/>
          </ac:spMkLst>
        </pc:spChg>
        <pc:spChg chg="del">
          <ac:chgData name="Nguyễn Thị Thu Phương" userId="2fa7317f-9ef6-4d8d-9315-1ebae3778c8b" providerId="ADAL" clId="{BC6ACE1C-3770-470D-B1C0-F1A818A914A8}" dt="2024-05-23T21:46:36.636" v="926" actId="478"/>
          <ac:spMkLst>
            <pc:docMk/>
            <pc:sldMk cId="2146195968" sldId="283"/>
            <ac:spMk id="24" creationId="{00000000-0000-0000-0000-000000000000}"/>
          </ac:spMkLst>
        </pc:spChg>
        <pc:spChg chg="mod">
          <ac:chgData name="Nguyễn Thị Thu Phương" userId="2fa7317f-9ef6-4d8d-9315-1ebae3778c8b" providerId="ADAL" clId="{BC6ACE1C-3770-470D-B1C0-F1A818A914A8}" dt="2024-05-23T21:44:08.929" v="845" actId="164"/>
          <ac:spMkLst>
            <pc:docMk/>
            <pc:sldMk cId="2146195968" sldId="283"/>
            <ac:spMk id="25" creationId="{00000000-0000-0000-0000-000000000000}"/>
          </ac:spMkLst>
        </pc:spChg>
        <pc:spChg chg="del">
          <ac:chgData name="Nguyễn Thị Thu Phương" userId="2fa7317f-9ef6-4d8d-9315-1ebae3778c8b" providerId="ADAL" clId="{BC6ACE1C-3770-470D-B1C0-F1A818A914A8}" dt="2024-05-23T21:46:37.885" v="927" actId="478"/>
          <ac:spMkLst>
            <pc:docMk/>
            <pc:sldMk cId="2146195968" sldId="283"/>
            <ac:spMk id="26" creationId="{00000000-0000-0000-0000-000000000000}"/>
          </ac:spMkLst>
        </pc:spChg>
        <pc:spChg chg="del mod">
          <ac:chgData name="Nguyễn Thị Thu Phương" userId="2fa7317f-9ef6-4d8d-9315-1ebae3778c8b" providerId="ADAL" clId="{BC6ACE1C-3770-470D-B1C0-F1A818A914A8}" dt="2024-05-23T21:46:05.443" v="893" actId="478"/>
          <ac:spMkLst>
            <pc:docMk/>
            <pc:sldMk cId="2146195968" sldId="283"/>
            <ac:spMk id="27" creationId="{00000000-0000-0000-0000-000000000000}"/>
          </ac:spMkLst>
        </pc:spChg>
        <pc:spChg chg="del mod">
          <ac:chgData name="Nguyễn Thị Thu Phương" userId="2fa7317f-9ef6-4d8d-9315-1ebae3778c8b" providerId="ADAL" clId="{BC6ACE1C-3770-470D-B1C0-F1A818A914A8}" dt="2024-05-23T21:46:06.946" v="895" actId="478"/>
          <ac:spMkLst>
            <pc:docMk/>
            <pc:sldMk cId="2146195968" sldId="283"/>
            <ac:spMk id="28" creationId="{00000000-0000-0000-0000-000000000000}"/>
          </ac:spMkLst>
        </pc:spChg>
        <pc:spChg chg="mod">
          <ac:chgData name="Nguyễn Thị Thu Phương" userId="2fa7317f-9ef6-4d8d-9315-1ebae3778c8b" providerId="ADAL" clId="{BC6ACE1C-3770-470D-B1C0-F1A818A914A8}" dt="2024-05-23T21:41:56.243" v="800" actId="255"/>
          <ac:spMkLst>
            <pc:docMk/>
            <pc:sldMk cId="2146195968" sldId="283"/>
            <ac:spMk id="29" creationId="{00000000-0000-0000-0000-000000000000}"/>
          </ac:spMkLst>
        </pc:spChg>
        <pc:spChg chg="mod">
          <ac:chgData name="Nguyễn Thị Thu Phương" userId="2fa7317f-9ef6-4d8d-9315-1ebae3778c8b" providerId="ADAL" clId="{BC6ACE1C-3770-470D-B1C0-F1A818A914A8}" dt="2024-05-23T21:42:05.720" v="801"/>
          <ac:spMkLst>
            <pc:docMk/>
            <pc:sldMk cId="2146195968" sldId="283"/>
            <ac:spMk id="30" creationId="{00000000-0000-0000-0000-000000000000}"/>
          </ac:spMkLst>
        </pc:spChg>
        <pc:spChg chg="mod">
          <ac:chgData name="Nguyễn Thị Thu Phương" userId="2fa7317f-9ef6-4d8d-9315-1ebae3778c8b" providerId="ADAL" clId="{BC6ACE1C-3770-470D-B1C0-F1A818A914A8}" dt="2024-05-23T21:45:10.775" v="886" actId="12788"/>
          <ac:spMkLst>
            <pc:docMk/>
            <pc:sldMk cId="2146195968" sldId="283"/>
            <ac:spMk id="41" creationId="{4FDA69DE-70CB-1B24-5A9C-972D1EE27A6A}"/>
          </ac:spMkLst>
        </pc:spChg>
        <pc:spChg chg="mod">
          <ac:chgData name="Nguyễn Thị Thu Phương" userId="2fa7317f-9ef6-4d8d-9315-1ebae3778c8b" providerId="ADAL" clId="{BC6ACE1C-3770-470D-B1C0-F1A818A914A8}" dt="2024-05-23T21:45:10.775" v="886" actId="12788"/>
          <ac:spMkLst>
            <pc:docMk/>
            <pc:sldMk cId="2146195968" sldId="283"/>
            <ac:spMk id="42" creationId="{66A195A2-EAE0-8BE1-A109-FD6E3D125BC7}"/>
          </ac:spMkLst>
        </pc:spChg>
        <pc:spChg chg="mod">
          <ac:chgData name="Nguyễn Thị Thu Phương" userId="2fa7317f-9ef6-4d8d-9315-1ebae3778c8b" providerId="ADAL" clId="{BC6ACE1C-3770-470D-B1C0-F1A818A914A8}" dt="2024-05-23T21:46:29.436" v="925" actId="6549"/>
          <ac:spMkLst>
            <pc:docMk/>
            <pc:sldMk cId="2146195968" sldId="283"/>
            <ac:spMk id="45" creationId="{8C2EE38D-02DC-6104-0216-8175D5B20FE7}"/>
          </ac:spMkLst>
        </pc:spChg>
        <pc:spChg chg="mod">
          <ac:chgData name="Nguyễn Thị Thu Phương" userId="2fa7317f-9ef6-4d8d-9315-1ebae3778c8b" providerId="ADAL" clId="{BC6ACE1C-3770-470D-B1C0-F1A818A914A8}" dt="2024-05-23T21:46:26.989" v="924" actId="20577"/>
          <ac:spMkLst>
            <pc:docMk/>
            <pc:sldMk cId="2146195968" sldId="283"/>
            <ac:spMk id="46" creationId="{06D270DD-3165-99E7-CC82-1FC71BF16B90}"/>
          </ac:spMkLst>
        </pc:spChg>
        <pc:spChg chg="mod">
          <ac:chgData name="Nguyễn Thị Thu Phương" userId="2fa7317f-9ef6-4d8d-9315-1ebae3778c8b" providerId="ADAL" clId="{BC6ACE1C-3770-470D-B1C0-F1A818A914A8}" dt="2024-05-23T21:47:03.586" v="942" actId="20577"/>
          <ac:spMkLst>
            <pc:docMk/>
            <pc:sldMk cId="2146195968" sldId="283"/>
            <ac:spMk id="49" creationId="{030DAFCF-3D8B-39DD-9AF6-E53ECA349A5E}"/>
          </ac:spMkLst>
        </pc:spChg>
        <pc:spChg chg="mod">
          <ac:chgData name="Nguyễn Thị Thu Phương" userId="2fa7317f-9ef6-4d8d-9315-1ebae3778c8b" providerId="ADAL" clId="{BC6ACE1C-3770-470D-B1C0-F1A818A914A8}" dt="2024-05-23T21:47:14.665" v="982" actId="1076"/>
          <ac:spMkLst>
            <pc:docMk/>
            <pc:sldMk cId="2146195968" sldId="283"/>
            <ac:spMk id="50" creationId="{5633D194-F0D2-84B5-D6AA-952A66DEC5DA}"/>
          </ac:spMkLst>
        </pc:spChg>
        <pc:spChg chg="mod">
          <ac:chgData name="Nguyễn Thị Thu Phương" userId="2fa7317f-9ef6-4d8d-9315-1ebae3778c8b" providerId="ADAL" clId="{BC6ACE1C-3770-470D-B1C0-F1A818A914A8}" dt="2024-05-23T21:48:00.598" v="999" actId="20577"/>
          <ac:spMkLst>
            <pc:docMk/>
            <pc:sldMk cId="2146195968" sldId="283"/>
            <ac:spMk id="53" creationId="{CE007DD6-13CB-021D-E5D1-C1FC91AE4BD9}"/>
          </ac:spMkLst>
        </pc:spChg>
        <pc:spChg chg="mod">
          <ac:chgData name="Nguyễn Thị Thu Phương" userId="2fa7317f-9ef6-4d8d-9315-1ebae3778c8b" providerId="ADAL" clId="{BC6ACE1C-3770-470D-B1C0-F1A818A914A8}" dt="2024-05-23T21:48:10.544" v="1011" actId="20577"/>
          <ac:spMkLst>
            <pc:docMk/>
            <pc:sldMk cId="2146195968" sldId="283"/>
            <ac:spMk id="54" creationId="{F0426156-4F10-9097-B1B3-254FBF910FA9}"/>
          </ac:spMkLst>
        </pc:spChg>
        <pc:spChg chg="mod">
          <ac:chgData name="Nguyễn Thị Thu Phương" userId="2fa7317f-9ef6-4d8d-9315-1ebae3778c8b" providerId="ADAL" clId="{BC6ACE1C-3770-470D-B1C0-F1A818A914A8}" dt="2024-05-23T21:48:50.442" v="1019"/>
          <ac:spMkLst>
            <pc:docMk/>
            <pc:sldMk cId="2146195968" sldId="283"/>
            <ac:spMk id="57" creationId="{04760238-A5E4-79D8-BFC4-D7F89816B539}"/>
          </ac:spMkLst>
        </pc:spChg>
        <pc:spChg chg="mod">
          <ac:chgData name="Nguyễn Thị Thu Phương" userId="2fa7317f-9ef6-4d8d-9315-1ebae3778c8b" providerId="ADAL" clId="{BC6ACE1C-3770-470D-B1C0-F1A818A914A8}" dt="2024-05-23T21:49:03.815" v="1066" actId="20577"/>
          <ac:spMkLst>
            <pc:docMk/>
            <pc:sldMk cId="2146195968" sldId="283"/>
            <ac:spMk id="58" creationId="{EDE54949-2201-4077-1CD2-49F4EB8FE8E0}"/>
          </ac:spMkLst>
        </pc:spChg>
        <pc:spChg chg="add mod">
          <ac:chgData name="Nguyễn Thị Thu Phương" userId="2fa7317f-9ef6-4d8d-9315-1ebae3778c8b" providerId="ADAL" clId="{BC6ACE1C-3770-470D-B1C0-F1A818A914A8}" dt="2024-05-23T21:51:13.817" v="1136" actId="20577"/>
          <ac:spMkLst>
            <pc:docMk/>
            <pc:sldMk cId="2146195968" sldId="283"/>
            <ac:spMk id="61" creationId="{2ACCBFF9-6CBF-FF11-129C-1D49675AB154}"/>
          </ac:spMkLst>
        </pc:spChg>
        <pc:grpChg chg="del">
          <ac:chgData name="Nguyễn Thị Thu Phương" userId="2fa7317f-9ef6-4d8d-9315-1ebae3778c8b" providerId="ADAL" clId="{BC6ACE1C-3770-470D-B1C0-F1A818A914A8}" dt="2024-05-23T21:42:16.235" v="802" actId="478"/>
          <ac:grpSpMkLst>
            <pc:docMk/>
            <pc:sldMk cId="2146195968" sldId="283"/>
            <ac:grpSpMk id="5" creationId="{00000000-0000-0000-0000-000000000000}"/>
          </ac:grpSpMkLst>
        </pc:grpChg>
        <pc:grpChg chg="del">
          <ac:chgData name="Nguyễn Thị Thu Phương" userId="2fa7317f-9ef6-4d8d-9315-1ebae3778c8b" providerId="ADAL" clId="{BC6ACE1C-3770-470D-B1C0-F1A818A914A8}" dt="2024-05-23T21:43:40.631" v="840" actId="478"/>
          <ac:grpSpMkLst>
            <pc:docMk/>
            <pc:sldMk cId="2146195968" sldId="283"/>
            <ac:grpSpMk id="7" creationId="{00000000-0000-0000-0000-000000000000}"/>
          </ac:grpSpMkLst>
        </pc:grpChg>
        <pc:grpChg chg="del">
          <ac:chgData name="Nguyễn Thị Thu Phương" userId="2fa7317f-9ef6-4d8d-9315-1ebae3778c8b" providerId="ADAL" clId="{BC6ACE1C-3770-470D-B1C0-F1A818A914A8}" dt="2024-05-23T21:45:15.374" v="887" actId="478"/>
          <ac:grpSpMkLst>
            <pc:docMk/>
            <pc:sldMk cId="2146195968" sldId="283"/>
            <ac:grpSpMk id="9" creationId="{00000000-0000-0000-0000-000000000000}"/>
          </ac:grpSpMkLst>
        </pc:grpChg>
        <pc:grpChg chg="del">
          <ac:chgData name="Nguyễn Thị Thu Phương" userId="2fa7317f-9ef6-4d8d-9315-1ebae3778c8b" providerId="ADAL" clId="{BC6ACE1C-3770-470D-B1C0-F1A818A914A8}" dt="2024-05-23T21:46:51.920" v="930" actId="478"/>
          <ac:grpSpMkLst>
            <pc:docMk/>
            <pc:sldMk cId="2146195968" sldId="283"/>
            <ac:grpSpMk id="11" creationId="{00000000-0000-0000-0000-000000000000}"/>
          </ac:grpSpMkLst>
        </pc:grpChg>
        <pc:grpChg chg="del">
          <ac:chgData name="Nguyễn Thị Thu Phương" userId="2fa7317f-9ef6-4d8d-9315-1ebae3778c8b" providerId="ADAL" clId="{BC6ACE1C-3770-470D-B1C0-F1A818A914A8}" dt="2024-05-23T21:46:52.387" v="931" actId="478"/>
          <ac:grpSpMkLst>
            <pc:docMk/>
            <pc:sldMk cId="2146195968" sldId="283"/>
            <ac:grpSpMk id="13" creationId="{00000000-0000-0000-0000-000000000000}"/>
          </ac:grpSpMkLst>
        </pc:grpChg>
        <pc:grpChg chg="del">
          <ac:chgData name="Nguyễn Thị Thu Phương" userId="2fa7317f-9ef6-4d8d-9315-1ebae3778c8b" providerId="ADAL" clId="{BC6ACE1C-3770-470D-B1C0-F1A818A914A8}" dt="2024-05-23T21:46:52.761" v="932" actId="478"/>
          <ac:grpSpMkLst>
            <pc:docMk/>
            <pc:sldMk cId="2146195968" sldId="283"/>
            <ac:grpSpMk id="15" creationId="{00000000-0000-0000-0000-000000000000}"/>
          </ac:grpSpMkLst>
        </pc:grpChg>
        <pc:grpChg chg="add mod">
          <ac:chgData name="Nguyễn Thị Thu Phương" userId="2fa7317f-9ef6-4d8d-9315-1ebae3778c8b" providerId="ADAL" clId="{BC6ACE1C-3770-470D-B1C0-F1A818A914A8}" dt="2024-05-23T21:44:08.929" v="845" actId="164"/>
          <ac:grpSpMkLst>
            <pc:docMk/>
            <pc:sldMk cId="2146195968" sldId="283"/>
            <ac:grpSpMk id="39" creationId="{15B88CD9-8152-E162-83DA-D096C349423B}"/>
          </ac:grpSpMkLst>
        </pc:grpChg>
        <pc:grpChg chg="add mod">
          <ac:chgData name="Nguyễn Thị Thu Phương" userId="2fa7317f-9ef6-4d8d-9315-1ebae3778c8b" providerId="ADAL" clId="{BC6ACE1C-3770-470D-B1C0-F1A818A914A8}" dt="2024-05-23T21:44:32.100" v="849" actId="1076"/>
          <ac:grpSpMkLst>
            <pc:docMk/>
            <pc:sldMk cId="2146195968" sldId="283"/>
            <ac:grpSpMk id="40" creationId="{BAEF9717-170A-A50A-1A71-008B0CAC63AD}"/>
          </ac:grpSpMkLst>
        </pc:grpChg>
        <pc:grpChg chg="add mod">
          <ac:chgData name="Nguyễn Thị Thu Phương" userId="2fa7317f-9ef6-4d8d-9315-1ebae3778c8b" providerId="ADAL" clId="{BC6ACE1C-3770-470D-B1C0-F1A818A914A8}" dt="2024-05-23T21:46:18.828" v="898" actId="12788"/>
          <ac:grpSpMkLst>
            <pc:docMk/>
            <pc:sldMk cId="2146195968" sldId="283"/>
            <ac:grpSpMk id="44" creationId="{7EEEDE47-EFD6-1623-EDFC-B2789E109D20}"/>
          </ac:grpSpMkLst>
        </pc:grpChg>
        <pc:grpChg chg="add mod">
          <ac:chgData name="Nguyễn Thị Thu Phương" userId="2fa7317f-9ef6-4d8d-9315-1ebae3778c8b" providerId="ADAL" clId="{BC6ACE1C-3770-470D-B1C0-F1A818A914A8}" dt="2024-05-23T21:46:59.491" v="934" actId="1076"/>
          <ac:grpSpMkLst>
            <pc:docMk/>
            <pc:sldMk cId="2146195968" sldId="283"/>
            <ac:grpSpMk id="48" creationId="{981E9F1E-B15F-445E-436C-6BE349E4055B}"/>
          </ac:grpSpMkLst>
        </pc:grpChg>
        <pc:grpChg chg="add mod">
          <ac:chgData name="Nguyễn Thị Thu Phương" userId="2fa7317f-9ef6-4d8d-9315-1ebae3778c8b" providerId="ADAL" clId="{BC6ACE1C-3770-470D-B1C0-F1A818A914A8}" dt="2024-05-23T21:47:54.416" v="989" actId="1076"/>
          <ac:grpSpMkLst>
            <pc:docMk/>
            <pc:sldMk cId="2146195968" sldId="283"/>
            <ac:grpSpMk id="52" creationId="{DB93EFC1-A337-629C-8ED4-DA75AA1B69DE}"/>
          </ac:grpSpMkLst>
        </pc:grpChg>
        <pc:grpChg chg="add mod">
          <ac:chgData name="Nguyễn Thị Thu Phương" userId="2fa7317f-9ef6-4d8d-9315-1ebae3778c8b" providerId="ADAL" clId="{BC6ACE1C-3770-470D-B1C0-F1A818A914A8}" dt="2024-05-23T21:48:37.005" v="1015" actId="1076"/>
          <ac:grpSpMkLst>
            <pc:docMk/>
            <pc:sldMk cId="2146195968" sldId="283"/>
            <ac:grpSpMk id="56" creationId="{444D66B7-ADC9-A30D-1E18-A400A4CCB4AA}"/>
          </ac:grpSpMkLst>
        </pc:grpChg>
        <pc:picChg chg="add mod">
          <ac:chgData name="Nguyễn Thị Thu Phương" userId="2fa7317f-9ef6-4d8d-9315-1ebae3778c8b" providerId="ADAL" clId="{BC6ACE1C-3770-470D-B1C0-F1A818A914A8}" dt="2024-05-23T21:43:35.408" v="839" actId="1076"/>
          <ac:picMkLst>
            <pc:docMk/>
            <pc:sldMk cId="2146195968" sldId="283"/>
            <ac:picMk id="37" creationId="{23C4AECE-12AA-ABF4-1AE7-A167E234CE94}"/>
          </ac:picMkLst>
        </pc:picChg>
        <pc:picChg chg="add mod">
          <ac:chgData name="Nguyễn Thị Thu Phương" userId="2fa7317f-9ef6-4d8d-9315-1ebae3778c8b" providerId="ADAL" clId="{BC6ACE1C-3770-470D-B1C0-F1A818A914A8}" dt="2024-05-23T21:44:32.100" v="849" actId="1076"/>
          <ac:picMkLst>
            <pc:docMk/>
            <pc:sldMk cId="2146195968" sldId="283"/>
            <ac:picMk id="38" creationId="{42AB896A-28B6-7F1E-DF85-76EAA3CC3280}"/>
          </ac:picMkLst>
        </pc:picChg>
        <pc:picChg chg="add mod">
          <ac:chgData name="Nguyễn Thị Thu Phương" userId="2fa7317f-9ef6-4d8d-9315-1ebae3778c8b" providerId="ADAL" clId="{BC6ACE1C-3770-470D-B1C0-F1A818A914A8}" dt="2024-05-23T21:46:18.828" v="898" actId="12788"/>
          <ac:picMkLst>
            <pc:docMk/>
            <pc:sldMk cId="2146195968" sldId="283"/>
            <ac:picMk id="43" creationId="{D6A3B7F2-B994-5618-04E2-E038A838A87D}"/>
          </ac:picMkLst>
        </pc:picChg>
        <pc:picChg chg="add mod">
          <ac:chgData name="Nguyễn Thị Thu Phương" userId="2fa7317f-9ef6-4d8d-9315-1ebae3778c8b" providerId="ADAL" clId="{BC6ACE1C-3770-470D-B1C0-F1A818A914A8}" dt="2024-05-23T21:46:50.518" v="929" actId="1076"/>
          <ac:picMkLst>
            <pc:docMk/>
            <pc:sldMk cId="2146195968" sldId="283"/>
            <ac:picMk id="47" creationId="{C9474E78-605C-51B8-3229-0700B9E6C078}"/>
          </ac:picMkLst>
        </pc:picChg>
        <pc:picChg chg="add mod">
          <ac:chgData name="Nguyễn Thị Thu Phương" userId="2fa7317f-9ef6-4d8d-9315-1ebae3778c8b" providerId="ADAL" clId="{BC6ACE1C-3770-470D-B1C0-F1A818A914A8}" dt="2024-05-23T21:47:43.274" v="987" actId="1076"/>
          <ac:picMkLst>
            <pc:docMk/>
            <pc:sldMk cId="2146195968" sldId="283"/>
            <ac:picMk id="51" creationId="{D554D352-B333-B766-0392-BB63AC51C549}"/>
          </ac:picMkLst>
        </pc:picChg>
        <pc:picChg chg="add mod">
          <ac:chgData name="Nguyễn Thị Thu Phương" userId="2fa7317f-9ef6-4d8d-9315-1ebae3778c8b" providerId="ADAL" clId="{BC6ACE1C-3770-470D-B1C0-F1A818A914A8}" dt="2024-05-23T21:48:31.503" v="1013" actId="1076"/>
          <ac:picMkLst>
            <pc:docMk/>
            <pc:sldMk cId="2146195968" sldId="283"/>
            <ac:picMk id="55" creationId="{8995393E-2636-1955-0894-E3494719992D}"/>
          </ac:picMkLst>
        </pc:picChg>
        <pc:picChg chg="add mod">
          <ac:chgData name="Nguyễn Thị Thu Phương" userId="2fa7317f-9ef6-4d8d-9315-1ebae3778c8b" providerId="ADAL" clId="{BC6ACE1C-3770-470D-B1C0-F1A818A914A8}" dt="2024-05-23T21:50:41.742" v="1104" actId="1076"/>
          <ac:picMkLst>
            <pc:docMk/>
            <pc:sldMk cId="2146195968" sldId="283"/>
            <ac:picMk id="59" creationId="{BB60B834-F1E7-E97C-387A-9A953A00F315}"/>
          </ac:picMkLst>
        </pc:picChg>
        <pc:picChg chg="add mod">
          <ac:chgData name="Nguyễn Thị Thu Phương" userId="2fa7317f-9ef6-4d8d-9315-1ebae3778c8b" providerId="ADAL" clId="{BC6ACE1C-3770-470D-B1C0-F1A818A914A8}" dt="2024-05-23T21:50:46.863" v="1106" actId="1076"/>
          <ac:picMkLst>
            <pc:docMk/>
            <pc:sldMk cId="2146195968" sldId="283"/>
            <ac:picMk id="60" creationId="{2671F50E-8590-251E-68A9-2F98321FA119}"/>
          </ac:picMkLst>
        </pc:picChg>
      </pc:sldChg>
      <pc:sldChg chg="addSp delSp modSp add mod">
        <pc:chgData name="Nguyễn Thị Thu Phương" userId="2fa7317f-9ef6-4d8d-9315-1ebae3778c8b" providerId="ADAL" clId="{BC6ACE1C-3770-470D-B1C0-F1A818A914A8}" dt="2024-05-23T23:02:31.926" v="2192" actId="207"/>
        <pc:sldMkLst>
          <pc:docMk/>
          <pc:sldMk cId="714430312" sldId="284"/>
        </pc:sldMkLst>
        <pc:spChg chg="mod">
          <ac:chgData name="Nguyễn Thị Thu Phương" userId="2fa7317f-9ef6-4d8d-9315-1ebae3778c8b" providerId="ADAL" clId="{BC6ACE1C-3770-470D-B1C0-F1A818A914A8}" dt="2024-05-23T23:02:31.926" v="2192" actId="207"/>
          <ac:spMkLst>
            <pc:docMk/>
            <pc:sldMk cId="714430312" sldId="284"/>
            <ac:spMk id="3" creationId="{00000000-0000-0000-0000-000000000000}"/>
          </ac:spMkLst>
        </pc:spChg>
        <pc:spChg chg="add mod">
          <ac:chgData name="Nguyễn Thị Thu Phương" userId="2fa7317f-9ef6-4d8d-9315-1ebae3778c8b" providerId="ADAL" clId="{BC6ACE1C-3770-470D-B1C0-F1A818A914A8}" dt="2024-05-23T21:52:32.050" v="1153" actId="20577"/>
          <ac:spMkLst>
            <pc:docMk/>
            <pc:sldMk cId="714430312" sldId="284"/>
            <ac:spMk id="7" creationId="{D25621B4-03CD-A244-2E95-36717CCE1140}"/>
          </ac:spMkLst>
        </pc:spChg>
        <pc:spChg chg="del">
          <ac:chgData name="Nguyễn Thị Thu Phương" userId="2fa7317f-9ef6-4d8d-9315-1ebae3778c8b" providerId="ADAL" clId="{BC6ACE1C-3770-470D-B1C0-F1A818A914A8}" dt="2024-05-23T21:51:36.773" v="1138" actId="478"/>
          <ac:spMkLst>
            <pc:docMk/>
            <pc:sldMk cId="714430312" sldId="284"/>
            <ac:spMk id="18" creationId="{00000000-0000-0000-0000-000000000000}"/>
          </ac:spMkLst>
        </pc:spChg>
        <pc:spChg chg="del">
          <ac:chgData name="Nguyễn Thị Thu Phương" userId="2fa7317f-9ef6-4d8d-9315-1ebae3778c8b" providerId="ADAL" clId="{BC6ACE1C-3770-470D-B1C0-F1A818A914A8}" dt="2024-05-23T21:51:36.773" v="1138" actId="478"/>
          <ac:spMkLst>
            <pc:docMk/>
            <pc:sldMk cId="714430312" sldId="284"/>
            <ac:spMk id="20" creationId="{00000000-0000-0000-0000-000000000000}"/>
          </ac:spMkLst>
        </pc:spChg>
        <pc:spChg chg="del">
          <ac:chgData name="Nguyễn Thị Thu Phương" userId="2fa7317f-9ef6-4d8d-9315-1ebae3778c8b" providerId="ADAL" clId="{BC6ACE1C-3770-470D-B1C0-F1A818A914A8}" dt="2024-05-23T21:51:36.773" v="1138" actId="478"/>
          <ac:spMkLst>
            <pc:docMk/>
            <pc:sldMk cId="714430312" sldId="284"/>
            <ac:spMk id="61" creationId="{2ACCBFF9-6CBF-FF11-129C-1D49675AB154}"/>
          </ac:spMkLst>
        </pc:spChg>
        <pc:grpChg chg="del">
          <ac:chgData name="Nguyễn Thị Thu Phương" userId="2fa7317f-9ef6-4d8d-9315-1ebae3778c8b" providerId="ADAL" clId="{BC6ACE1C-3770-470D-B1C0-F1A818A914A8}" dt="2024-05-23T21:51:36.773" v="1138" actId="478"/>
          <ac:grpSpMkLst>
            <pc:docMk/>
            <pc:sldMk cId="714430312" sldId="284"/>
            <ac:grpSpMk id="39" creationId="{15B88CD9-8152-E162-83DA-D096C349423B}"/>
          </ac:grpSpMkLst>
        </pc:grpChg>
        <pc:grpChg chg="del">
          <ac:chgData name="Nguyễn Thị Thu Phương" userId="2fa7317f-9ef6-4d8d-9315-1ebae3778c8b" providerId="ADAL" clId="{BC6ACE1C-3770-470D-B1C0-F1A818A914A8}" dt="2024-05-23T21:51:36.773" v="1138" actId="478"/>
          <ac:grpSpMkLst>
            <pc:docMk/>
            <pc:sldMk cId="714430312" sldId="284"/>
            <ac:grpSpMk id="40" creationId="{BAEF9717-170A-A50A-1A71-008B0CAC63AD}"/>
          </ac:grpSpMkLst>
        </pc:grpChg>
        <pc:grpChg chg="del">
          <ac:chgData name="Nguyễn Thị Thu Phương" userId="2fa7317f-9ef6-4d8d-9315-1ebae3778c8b" providerId="ADAL" clId="{BC6ACE1C-3770-470D-B1C0-F1A818A914A8}" dt="2024-05-23T21:51:36.773" v="1138" actId="478"/>
          <ac:grpSpMkLst>
            <pc:docMk/>
            <pc:sldMk cId="714430312" sldId="284"/>
            <ac:grpSpMk id="44" creationId="{7EEEDE47-EFD6-1623-EDFC-B2789E109D20}"/>
          </ac:grpSpMkLst>
        </pc:grpChg>
        <pc:grpChg chg="del">
          <ac:chgData name="Nguyễn Thị Thu Phương" userId="2fa7317f-9ef6-4d8d-9315-1ebae3778c8b" providerId="ADAL" clId="{BC6ACE1C-3770-470D-B1C0-F1A818A914A8}" dt="2024-05-23T21:51:36.773" v="1138" actId="478"/>
          <ac:grpSpMkLst>
            <pc:docMk/>
            <pc:sldMk cId="714430312" sldId="284"/>
            <ac:grpSpMk id="48" creationId="{981E9F1E-B15F-445E-436C-6BE349E4055B}"/>
          </ac:grpSpMkLst>
        </pc:grpChg>
        <pc:grpChg chg="del">
          <ac:chgData name="Nguyễn Thị Thu Phương" userId="2fa7317f-9ef6-4d8d-9315-1ebae3778c8b" providerId="ADAL" clId="{BC6ACE1C-3770-470D-B1C0-F1A818A914A8}" dt="2024-05-23T21:51:36.773" v="1138" actId="478"/>
          <ac:grpSpMkLst>
            <pc:docMk/>
            <pc:sldMk cId="714430312" sldId="284"/>
            <ac:grpSpMk id="52" creationId="{DB93EFC1-A337-629C-8ED4-DA75AA1B69DE}"/>
          </ac:grpSpMkLst>
        </pc:grpChg>
        <pc:grpChg chg="del">
          <ac:chgData name="Nguyễn Thị Thu Phương" userId="2fa7317f-9ef6-4d8d-9315-1ebae3778c8b" providerId="ADAL" clId="{BC6ACE1C-3770-470D-B1C0-F1A818A914A8}" dt="2024-05-23T21:51:36.773" v="1138" actId="478"/>
          <ac:grpSpMkLst>
            <pc:docMk/>
            <pc:sldMk cId="714430312" sldId="284"/>
            <ac:grpSpMk id="56" creationId="{444D66B7-ADC9-A30D-1E18-A400A4CCB4AA}"/>
          </ac:grpSpMkLst>
        </pc:grpChg>
        <pc:picChg chg="add mod">
          <ac:chgData name="Nguyễn Thị Thu Phương" userId="2fa7317f-9ef6-4d8d-9315-1ebae3778c8b" providerId="ADAL" clId="{BC6ACE1C-3770-470D-B1C0-F1A818A914A8}" dt="2024-05-23T21:51:53.352" v="1144" actId="14100"/>
          <ac:picMkLst>
            <pc:docMk/>
            <pc:sldMk cId="714430312" sldId="284"/>
            <ac:picMk id="5" creationId="{C3BDDB87-BD85-DB19-DA95-D3504F5D0047}"/>
          </ac:picMkLst>
        </pc:picChg>
        <pc:picChg chg="del">
          <ac:chgData name="Nguyễn Thị Thu Phương" userId="2fa7317f-9ef6-4d8d-9315-1ebae3778c8b" providerId="ADAL" clId="{BC6ACE1C-3770-470D-B1C0-F1A818A914A8}" dt="2024-05-23T21:51:36.773" v="1138" actId="478"/>
          <ac:picMkLst>
            <pc:docMk/>
            <pc:sldMk cId="714430312" sldId="284"/>
            <ac:picMk id="37" creationId="{23C4AECE-12AA-ABF4-1AE7-A167E234CE94}"/>
          </ac:picMkLst>
        </pc:picChg>
        <pc:picChg chg="del">
          <ac:chgData name="Nguyễn Thị Thu Phương" userId="2fa7317f-9ef6-4d8d-9315-1ebae3778c8b" providerId="ADAL" clId="{BC6ACE1C-3770-470D-B1C0-F1A818A914A8}" dt="2024-05-23T21:51:36.773" v="1138" actId="478"/>
          <ac:picMkLst>
            <pc:docMk/>
            <pc:sldMk cId="714430312" sldId="284"/>
            <ac:picMk id="38" creationId="{42AB896A-28B6-7F1E-DF85-76EAA3CC3280}"/>
          </ac:picMkLst>
        </pc:picChg>
        <pc:picChg chg="del">
          <ac:chgData name="Nguyễn Thị Thu Phương" userId="2fa7317f-9ef6-4d8d-9315-1ebae3778c8b" providerId="ADAL" clId="{BC6ACE1C-3770-470D-B1C0-F1A818A914A8}" dt="2024-05-23T21:51:36.773" v="1138" actId="478"/>
          <ac:picMkLst>
            <pc:docMk/>
            <pc:sldMk cId="714430312" sldId="284"/>
            <ac:picMk id="43" creationId="{D6A3B7F2-B994-5618-04E2-E038A838A87D}"/>
          </ac:picMkLst>
        </pc:picChg>
        <pc:picChg chg="del">
          <ac:chgData name="Nguyễn Thị Thu Phương" userId="2fa7317f-9ef6-4d8d-9315-1ebae3778c8b" providerId="ADAL" clId="{BC6ACE1C-3770-470D-B1C0-F1A818A914A8}" dt="2024-05-23T21:51:36.773" v="1138" actId="478"/>
          <ac:picMkLst>
            <pc:docMk/>
            <pc:sldMk cId="714430312" sldId="284"/>
            <ac:picMk id="47" creationId="{C9474E78-605C-51B8-3229-0700B9E6C078}"/>
          </ac:picMkLst>
        </pc:picChg>
        <pc:picChg chg="del">
          <ac:chgData name="Nguyễn Thị Thu Phương" userId="2fa7317f-9ef6-4d8d-9315-1ebae3778c8b" providerId="ADAL" clId="{BC6ACE1C-3770-470D-B1C0-F1A818A914A8}" dt="2024-05-23T21:51:36.773" v="1138" actId="478"/>
          <ac:picMkLst>
            <pc:docMk/>
            <pc:sldMk cId="714430312" sldId="284"/>
            <ac:picMk id="51" creationId="{D554D352-B333-B766-0392-BB63AC51C549}"/>
          </ac:picMkLst>
        </pc:picChg>
        <pc:picChg chg="del">
          <ac:chgData name="Nguyễn Thị Thu Phương" userId="2fa7317f-9ef6-4d8d-9315-1ebae3778c8b" providerId="ADAL" clId="{BC6ACE1C-3770-470D-B1C0-F1A818A914A8}" dt="2024-05-23T21:51:36.773" v="1138" actId="478"/>
          <ac:picMkLst>
            <pc:docMk/>
            <pc:sldMk cId="714430312" sldId="284"/>
            <ac:picMk id="55" creationId="{8995393E-2636-1955-0894-E3494719992D}"/>
          </ac:picMkLst>
        </pc:picChg>
        <pc:picChg chg="del">
          <ac:chgData name="Nguyễn Thị Thu Phương" userId="2fa7317f-9ef6-4d8d-9315-1ebae3778c8b" providerId="ADAL" clId="{BC6ACE1C-3770-470D-B1C0-F1A818A914A8}" dt="2024-05-23T21:51:36.773" v="1138" actId="478"/>
          <ac:picMkLst>
            <pc:docMk/>
            <pc:sldMk cId="714430312" sldId="284"/>
            <ac:picMk id="59" creationId="{BB60B834-F1E7-E97C-387A-9A953A00F315}"/>
          </ac:picMkLst>
        </pc:picChg>
        <pc:picChg chg="del">
          <ac:chgData name="Nguyễn Thị Thu Phương" userId="2fa7317f-9ef6-4d8d-9315-1ebae3778c8b" providerId="ADAL" clId="{BC6ACE1C-3770-470D-B1C0-F1A818A914A8}" dt="2024-05-23T21:51:36.773" v="1138" actId="478"/>
          <ac:picMkLst>
            <pc:docMk/>
            <pc:sldMk cId="714430312" sldId="284"/>
            <ac:picMk id="60" creationId="{2671F50E-8590-251E-68A9-2F98321FA119}"/>
          </ac:picMkLst>
        </pc:picChg>
      </pc:sldChg>
      <pc:sldChg chg="addSp delSp modSp add mod">
        <pc:chgData name="Nguyễn Thị Thu Phương" userId="2fa7317f-9ef6-4d8d-9315-1ebae3778c8b" providerId="ADAL" clId="{BC6ACE1C-3770-470D-B1C0-F1A818A914A8}" dt="2024-05-23T23:02:37.752" v="2193" actId="207"/>
        <pc:sldMkLst>
          <pc:docMk/>
          <pc:sldMk cId="3431441308" sldId="285"/>
        </pc:sldMkLst>
        <pc:spChg chg="mod">
          <ac:chgData name="Nguyễn Thị Thu Phương" userId="2fa7317f-9ef6-4d8d-9315-1ebae3778c8b" providerId="ADAL" clId="{BC6ACE1C-3770-470D-B1C0-F1A818A914A8}" dt="2024-05-23T23:02:37.752" v="2193" actId="207"/>
          <ac:spMkLst>
            <pc:docMk/>
            <pc:sldMk cId="3431441308" sldId="285"/>
            <ac:spMk id="3" creationId="{00000000-0000-0000-0000-000000000000}"/>
          </ac:spMkLst>
        </pc:spChg>
        <pc:spChg chg="mod">
          <ac:chgData name="Nguyễn Thị Thu Phương" userId="2fa7317f-9ef6-4d8d-9315-1ebae3778c8b" providerId="ADAL" clId="{BC6ACE1C-3770-470D-B1C0-F1A818A914A8}" dt="2024-05-23T21:55:23.520" v="1293" actId="20577"/>
          <ac:spMkLst>
            <pc:docMk/>
            <pc:sldMk cId="3431441308" sldId="285"/>
            <ac:spMk id="7" creationId="{D25621B4-03CD-A244-2E95-36717CCE1140}"/>
          </ac:spMkLst>
        </pc:spChg>
        <pc:picChg chg="del">
          <ac:chgData name="Nguyễn Thị Thu Phương" userId="2fa7317f-9ef6-4d8d-9315-1ebae3778c8b" providerId="ADAL" clId="{BC6ACE1C-3770-470D-B1C0-F1A818A914A8}" dt="2024-05-23T21:54:03.178" v="1157" actId="478"/>
          <ac:picMkLst>
            <pc:docMk/>
            <pc:sldMk cId="3431441308" sldId="285"/>
            <ac:picMk id="5" creationId="{C3BDDB87-BD85-DB19-DA95-D3504F5D0047}"/>
          </ac:picMkLst>
        </pc:picChg>
        <pc:picChg chg="add mod modCrop">
          <ac:chgData name="Nguyễn Thị Thu Phương" userId="2fa7317f-9ef6-4d8d-9315-1ebae3778c8b" providerId="ADAL" clId="{BC6ACE1C-3770-470D-B1C0-F1A818A914A8}" dt="2024-05-23T21:54:47.561" v="1165" actId="1076"/>
          <ac:picMkLst>
            <pc:docMk/>
            <pc:sldMk cId="3431441308" sldId="285"/>
            <ac:picMk id="6" creationId="{EEB4DF28-8834-FA76-5578-1060A766F952}"/>
          </ac:picMkLst>
        </pc:picChg>
        <pc:picChg chg="add mod">
          <ac:chgData name="Nguyễn Thị Thu Phương" userId="2fa7317f-9ef6-4d8d-9315-1ebae3778c8b" providerId="ADAL" clId="{BC6ACE1C-3770-470D-B1C0-F1A818A914A8}" dt="2024-05-23T21:54:08.645" v="1159" actId="1076"/>
          <ac:picMkLst>
            <pc:docMk/>
            <pc:sldMk cId="3431441308" sldId="285"/>
            <ac:picMk id="40" creationId="{DAA7D71B-42C2-8746-39AF-30A4368F45DF}"/>
          </ac:picMkLst>
        </pc:picChg>
      </pc:sldChg>
      <pc:sldChg chg="addSp delSp modSp add mod ord">
        <pc:chgData name="Nguyễn Thị Thu Phương" userId="2fa7317f-9ef6-4d8d-9315-1ebae3778c8b" providerId="ADAL" clId="{BC6ACE1C-3770-470D-B1C0-F1A818A914A8}" dt="2024-05-23T23:02:42.129" v="2194" actId="207"/>
        <pc:sldMkLst>
          <pc:docMk/>
          <pc:sldMk cId="1211889602" sldId="286"/>
        </pc:sldMkLst>
        <pc:spChg chg="mod">
          <ac:chgData name="Nguyễn Thị Thu Phương" userId="2fa7317f-9ef6-4d8d-9315-1ebae3778c8b" providerId="ADAL" clId="{BC6ACE1C-3770-470D-B1C0-F1A818A914A8}" dt="2024-05-23T23:02:42.129" v="2194" actId="207"/>
          <ac:spMkLst>
            <pc:docMk/>
            <pc:sldMk cId="1211889602" sldId="286"/>
            <ac:spMk id="3" creationId="{00000000-0000-0000-0000-000000000000}"/>
          </ac:spMkLst>
        </pc:spChg>
        <pc:spChg chg="mod">
          <ac:chgData name="Nguyễn Thị Thu Phương" userId="2fa7317f-9ef6-4d8d-9315-1ebae3778c8b" providerId="ADAL" clId="{BC6ACE1C-3770-470D-B1C0-F1A818A914A8}" dt="2024-05-23T21:56:42.235" v="1342" actId="1076"/>
          <ac:spMkLst>
            <pc:docMk/>
            <pc:sldMk cId="1211889602" sldId="286"/>
            <ac:spMk id="18" creationId="{00000000-0000-0000-0000-000000000000}"/>
          </ac:spMkLst>
        </pc:spChg>
        <pc:spChg chg="mod">
          <ac:chgData name="Nguyễn Thị Thu Phương" userId="2fa7317f-9ef6-4d8d-9315-1ebae3778c8b" providerId="ADAL" clId="{BC6ACE1C-3770-470D-B1C0-F1A818A914A8}" dt="2024-05-23T21:56:42.235" v="1342" actId="1076"/>
          <ac:spMkLst>
            <pc:docMk/>
            <pc:sldMk cId="1211889602" sldId="286"/>
            <ac:spMk id="20" creationId="{00000000-0000-0000-0000-000000000000}"/>
          </ac:spMkLst>
        </pc:spChg>
        <pc:spChg chg="mod">
          <ac:chgData name="Nguyễn Thị Thu Phương" userId="2fa7317f-9ef6-4d8d-9315-1ebae3778c8b" providerId="ADAL" clId="{BC6ACE1C-3770-470D-B1C0-F1A818A914A8}" dt="2024-05-23T21:57:48.234" v="1357" actId="1076"/>
          <ac:spMkLst>
            <pc:docMk/>
            <pc:sldMk cId="1211889602" sldId="286"/>
            <ac:spMk id="23" creationId="{00000000-0000-0000-0000-000000000000}"/>
          </ac:spMkLst>
        </pc:spChg>
        <pc:spChg chg="mod">
          <ac:chgData name="Nguyễn Thị Thu Phương" userId="2fa7317f-9ef6-4d8d-9315-1ebae3778c8b" providerId="ADAL" clId="{BC6ACE1C-3770-470D-B1C0-F1A818A914A8}" dt="2024-05-23T21:57:44.893" v="1356" actId="1076"/>
          <ac:spMkLst>
            <pc:docMk/>
            <pc:sldMk cId="1211889602" sldId="286"/>
            <ac:spMk id="25" creationId="{00000000-0000-0000-0000-000000000000}"/>
          </ac:spMkLst>
        </pc:spChg>
        <pc:spChg chg="mod">
          <ac:chgData name="Nguyễn Thị Thu Phương" userId="2fa7317f-9ef6-4d8d-9315-1ebae3778c8b" providerId="ADAL" clId="{BC6ACE1C-3770-470D-B1C0-F1A818A914A8}" dt="2024-05-23T21:56:16.186" v="1331" actId="20577"/>
          <ac:spMkLst>
            <pc:docMk/>
            <pc:sldMk cId="1211889602" sldId="286"/>
            <ac:spMk id="30" creationId="{00000000-0000-0000-0000-000000000000}"/>
          </ac:spMkLst>
        </pc:spChg>
        <pc:spChg chg="del mod">
          <ac:chgData name="Nguyễn Thị Thu Phương" userId="2fa7317f-9ef6-4d8d-9315-1ebae3778c8b" providerId="ADAL" clId="{BC6ACE1C-3770-470D-B1C0-F1A818A914A8}" dt="2024-05-23T21:56:24.049" v="1334" actId="478"/>
          <ac:spMkLst>
            <pc:docMk/>
            <pc:sldMk cId="1211889602" sldId="286"/>
            <ac:spMk id="61" creationId="{2ACCBFF9-6CBF-FF11-129C-1D49675AB154}"/>
          </ac:spMkLst>
        </pc:spChg>
        <pc:grpChg chg="mod">
          <ac:chgData name="Nguyễn Thị Thu Phương" userId="2fa7317f-9ef6-4d8d-9315-1ebae3778c8b" providerId="ADAL" clId="{BC6ACE1C-3770-470D-B1C0-F1A818A914A8}" dt="2024-05-23T21:56:30.001" v="1339" actId="1076"/>
          <ac:grpSpMkLst>
            <pc:docMk/>
            <pc:sldMk cId="1211889602" sldId="286"/>
            <ac:grpSpMk id="2" creationId="{00000000-0000-0000-0000-000000000000}"/>
          </ac:grpSpMkLst>
        </pc:grpChg>
        <pc:grpChg chg="del">
          <ac:chgData name="Nguyễn Thị Thu Phương" userId="2fa7317f-9ef6-4d8d-9315-1ebae3778c8b" providerId="ADAL" clId="{BC6ACE1C-3770-470D-B1C0-F1A818A914A8}" dt="2024-05-23T21:56:32.726" v="1340" actId="478"/>
          <ac:grpSpMkLst>
            <pc:docMk/>
            <pc:sldMk cId="1211889602" sldId="286"/>
            <ac:grpSpMk id="40" creationId="{BAEF9717-170A-A50A-1A71-008B0CAC63AD}"/>
          </ac:grpSpMkLst>
        </pc:grpChg>
        <pc:grpChg chg="del">
          <ac:chgData name="Nguyễn Thị Thu Phương" userId="2fa7317f-9ef6-4d8d-9315-1ebae3778c8b" providerId="ADAL" clId="{BC6ACE1C-3770-470D-B1C0-F1A818A914A8}" dt="2024-05-23T21:56:32.726" v="1340" actId="478"/>
          <ac:grpSpMkLst>
            <pc:docMk/>
            <pc:sldMk cId="1211889602" sldId="286"/>
            <ac:grpSpMk id="44" creationId="{7EEEDE47-EFD6-1623-EDFC-B2789E109D20}"/>
          </ac:grpSpMkLst>
        </pc:grpChg>
        <pc:grpChg chg="del">
          <ac:chgData name="Nguyễn Thị Thu Phương" userId="2fa7317f-9ef6-4d8d-9315-1ebae3778c8b" providerId="ADAL" clId="{BC6ACE1C-3770-470D-B1C0-F1A818A914A8}" dt="2024-05-23T21:56:28.041" v="1337" actId="478"/>
          <ac:grpSpMkLst>
            <pc:docMk/>
            <pc:sldMk cId="1211889602" sldId="286"/>
            <ac:grpSpMk id="48" creationId="{981E9F1E-B15F-445E-436C-6BE349E4055B}"/>
          </ac:grpSpMkLst>
        </pc:grpChg>
        <pc:grpChg chg="del">
          <ac:chgData name="Nguyễn Thị Thu Phương" userId="2fa7317f-9ef6-4d8d-9315-1ebae3778c8b" providerId="ADAL" clId="{BC6ACE1C-3770-470D-B1C0-F1A818A914A8}" dt="2024-05-23T21:56:25.758" v="1335" actId="478"/>
          <ac:grpSpMkLst>
            <pc:docMk/>
            <pc:sldMk cId="1211889602" sldId="286"/>
            <ac:grpSpMk id="52" creationId="{DB93EFC1-A337-629C-8ED4-DA75AA1B69DE}"/>
          </ac:grpSpMkLst>
        </pc:grpChg>
        <pc:grpChg chg="del">
          <ac:chgData name="Nguyễn Thị Thu Phương" userId="2fa7317f-9ef6-4d8d-9315-1ebae3778c8b" providerId="ADAL" clId="{BC6ACE1C-3770-470D-B1C0-F1A818A914A8}" dt="2024-05-23T21:56:25.758" v="1335" actId="478"/>
          <ac:grpSpMkLst>
            <pc:docMk/>
            <pc:sldMk cId="1211889602" sldId="286"/>
            <ac:grpSpMk id="56" creationId="{444D66B7-ADC9-A30D-1E18-A400A4CCB4AA}"/>
          </ac:grpSpMkLst>
        </pc:grpChg>
        <pc:graphicFrameChg chg="add mod">
          <ac:chgData name="Nguyễn Thị Thu Phương" userId="2fa7317f-9ef6-4d8d-9315-1ebae3778c8b" providerId="ADAL" clId="{BC6ACE1C-3770-470D-B1C0-F1A818A914A8}" dt="2024-05-23T21:58:00.071" v="1358"/>
          <ac:graphicFrameMkLst>
            <pc:docMk/>
            <pc:sldMk cId="1211889602" sldId="286"/>
            <ac:graphicFrameMk id="6" creationId="{F0D9F05E-D696-DF57-734C-0FAF3C881528}"/>
          </ac:graphicFrameMkLst>
        </pc:graphicFrameChg>
        <pc:graphicFrameChg chg="add mod modGraphic">
          <ac:chgData name="Nguyễn Thị Thu Phương" userId="2fa7317f-9ef6-4d8d-9315-1ebae3778c8b" providerId="ADAL" clId="{BC6ACE1C-3770-470D-B1C0-F1A818A914A8}" dt="2024-05-23T21:59:37.466" v="1376" actId="1076"/>
          <ac:graphicFrameMkLst>
            <pc:docMk/>
            <pc:sldMk cId="1211889602" sldId="286"/>
            <ac:graphicFrameMk id="7" creationId="{CF5E122B-BF2F-BE4F-13C5-9F66E904DF09}"/>
          </ac:graphicFrameMkLst>
        </pc:graphicFrameChg>
        <pc:picChg chg="add mod">
          <ac:chgData name="Nguyễn Thị Thu Phương" userId="2fa7317f-9ef6-4d8d-9315-1ebae3778c8b" providerId="ADAL" clId="{BC6ACE1C-3770-470D-B1C0-F1A818A914A8}" dt="2024-05-23T21:57:41.972" v="1354" actId="14100"/>
          <ac:picMkLst>
            <pc:docMk/>
            <pc:sldMk cId="1211889602" sldId="286"/>
            <ac:picMk id="5" creationId="{60932EFA-B691-B90A-CBD3-643803CD6971}"/>
          </ac:picMkLst>
        </pc:picChg>
        <pc:picChg chg="add mod">
          <ac:chgData name="Nguyễn Thị Thu Phương" userId="2fa7317f-9ef6-4d8d-9315-1ebae3778c8b" providerId="ADAL" clId="{BC6ACE1C-3770-470D-B1C0-F1A818A914A8}" dt="2024-05-23T21:58:48.890" v="1370" actId="1076"/>
          <ac:picMkLst>
            <pc:docMk/>
            <pc:sldMk cId="1211889602" sldId="286"/>
            <ac:picMk id="8" creationId="{735A8201-3BB2-F864-629A-398896D5FE52}"/>
          </ac:picMkLst>
        </pc:picChg>
        <pc:picChg chg="del">
          <ac:chgData name="Nguyễn Thị Thu Phương" userId="2fa7317f-9ef6-4d8d-9315-1ebae3778c8b" providerId="ADAL" clId="{BC6ACE1C-3770-470D-B1C0-F1A818A914A8}" dt="2024-05-23T21:56:54.411" v="1344" actId="478"/>
          <ac:picMkLst>
            <pc:docMk/>
            <pc:sldMk cId="1211889602" sldId="286"/>
            <ac:picMk id="37" creationId="{23C4AECE-12AA-ABF4-1AE7-A167E234CE94}"/>
          </ac:picMkLst>
        </pc:picChg>
        <pc:picChg chg="del">
          <ac:chgData name="Nguyễn Thị Thu Phương" userId="2fa7317f-9ef6-4d8d-9315-1ebae3778c8b" providerId="ADAL" clId="{BC6ACE1C-3770-470D-B1C0-F1A818A914A8}" dt="2024-05-23T21:56:32.726" v="1340" actId="478"/>
          <ac:picMkLst>
            <pc:docMk/>
            <pc:sldMk cId="1211889602" sldId="286"/>
            <ac:picMk id="38" creationId="{42AB896A-28B6-7F1E-DF85-76EAA3CC3280}"/>
          </ac:picMkLst>
        </pc:picChg>
        <pc:picChg chg="del">
          <ac:chgData name="Nguyễn Thị Thu Phương" userId="2fa7317f-9ef6-4d8d-9315-1ebae3778c8b" providerId="ADAL" clId="{BC6ACE1C-3770-470D-B1C0-F1A818A914A8}" dt="2024-05-23T21:56:33.364" v="1341" actId="478"/>
          <ac:picMkLst>
            <pc:docMk/>
            <pc:sldMk cId="1211889602" sldId="286"/>
            <ac:picMk id="43" creationId="{D6A3B7F2-B994-5618-04E2-E038A838A87D}"/>
          </ac:picMkLst>
        </pc:picChg>
        <pc:picChg chg="del">
          <ac:chgData name="Nguyễn Thị Thu Phương" userId="2fa7317f-9ef6-4d8d-9315-1ebae3778c8b" providerId="ADAL" clId="{BC6ACE1C-3770-470D-B1C0-F1A818A914A8}" dt="2024-05-23T21:56:26.418" v="1336" actId="478"/>
          <ac:picMkLst>
            <pc:docMk/>
            <pc:sldMk cId="1211889602" sldId="286"/>
            <ac:picMk id="47" creationId="{C9474E78-605C-51B8-3229-0700B9E6C078}"/>
          </ac:picMkLst>
        </pc:picChg>
        <pc:picChg chg="del">
          <ac:chgData name="Nguyễn Thị Thu Phương" userId="2fa7317f-9ef6-4d8d-9315-1ebae3778c8b" providerId="ADAL" clId="{BC6ACE1C-3770-470D-B1C0-F1A818A914A8}" dt="2024-05-23T21:56:25.758" v="1335" actId="478"/>
          <ac:picMkLst>
            <pc:docMk/>
            <pc:sldMk cId="1211889602" sldId="286"/>
            <ac:picMk id="51" creationId="{D554D352-B333-B766-0392-BB63AC51C549}"/>
          </ac:picMkLst>
        </pc:picChg>
        <pc:picChg chg="del">
          <ac:chgData name="Nguyễn Thị Thu Phương" userId="2fa7317f-9ef6-4d8d-9315-1ebae3778c8b" providerId="ADAL" clId="{BC6ACE1C-3770-470D-B1C0-F1A818A914A8}" dt="2024-05-23T21:56:25.758" v="1335" actId="478"/>
          <ac:picMkLst>
            <pc:docMk/>
            <pc:sldMk cId="1211889602" sldId="286"/>
            <ac:picMk id="55" creationId="{8995393E-2636-1955-0894-E3494719992D}"/>
          </ac:picMkLst>
        </pc:picChg>
        <pc:picChg chg="mod">
          <ac:chgData name="Nguyễn Thị Thu Phương" userId="2fa7317f-9ef6-4d8d-9315-1ebae3778c8b" providerId="ADAL" clId="{BC6ACE1C-3770-470D-B1C0-F1A818A914A8}" dt="2024-05-23T21:56:42.235" v="1342" actId="1076"/>
          <ac:picMkLst>
            <pc:docMk/>
            <pc:sldMk cId="1211889602" sldId="286"/>
            <ac:picMk id="59" creationId="{BB60B834-F1E7-E97C-387A-9A953A00F315}"/>
          </ac:picMkLst>
        </pc:picChg>
        <pc:picChg chg="del">
          <ac:chgData name="Nguyễn Thị Thu Phương" userId="2fa7317f-9ef6-4d8d-9315-1ebae3778c8b" providerId="ADAL" clId="{BC6ACE1C-3770-470D-B1C0-F1A818A914A8}" dt="2024-05-23T21:56:22.493" v="1332" actId="478"/>
          <ac:picMkLst>
            <pc:docMk/>
            <pc:sldMk cId="1211889602" sldId="286"/>
            <ac:picMk id="60" creationId="{2671F50E-8590-251E-68A9-2F98321FA119}"/>
          </ac:picMkLst>
        </pc:picChg>
      </pc:sldChg>
      <pc:sldChg chg="addSp delSp modSp add mod">
        <pc:chgData name="Nguyễn Thị Thu Phương" userId="2fa7317f-9ef6-4d8d-9315-1ebae3778c8b" providerId="ADAL" clId="{BC6ACE1C-3770-470D-B1C0-F1A818A914A8}" dt="2024-05-23T23:02:49.140" v="2195" actId="207"/>
        <pc:sldMkLst>
          <pc:docMk/>
          <pc:sldMk cId="1854959047" sldId="287"/>
        </pc:sldMkLst>
        <pc:spChg chg="mod">
          <ac:chgData name="Nguyễn Thị Thu Phương" userId="2fa7317f-9ef6-4d8d-9315-1ebae3778c8b" providerId="ADAL" clId="{BC6ACE1C-3770-470D-B1C0-F1A818A914A8}" dt="2024-05-23T23:02:49.140" v="2195" actId="207"/>
          <ac:spMkLst>
            <pc:docMk/>
            <pc:sldMk cId="1854959047" sldId="287"/>
            <ac:spMk id="3" creationId="{00000000-0000-0000-0000-000000000000}"/>
          </ac:spMkLst>
        </pc:spChg>
        <pc:spChg chg="add mod">
          <ac:chgData name="Nguyễn Thị Thu Phương" userId="2fa7317f-9ef6-4d8d-9315-1ebae3778c8b" providerId="ADAL" clId="{BC6ACE1C-3770-470D-B1C0-F1A818A914A8}" dt="2024-05-23T22:37:09.068" v="2008" actId="1076"/>
          <ac:spMkLst>
            <pc:docMk/>
            <pc:sldMk cId="1854959047" sldId="287"/>
            <ac:spMk id="10" creationId="{DF7E500C-DF58-B2F4-ED8A-DA754B128D08}"/>
          </ac:spMkLst>
        </pc:spChg>
        <pc:spChg chg="del">
          <ac:chgData name="Nguyễn Thị Thu Phương" userId="2fa7317f-9ef6-4d8d-9315-1ebae3778c8b" providerId="ADAL" clId="{BC6ACE1C-3770-470D-B1C0-F1A818A914A8}" dt="2024-05-23T22:00:28.130" v="1381" actId="478"/>
          <ac:spMkLst>
            <pc:docMk/>
            <pc:sldMk cId="1854959047" sldId="287"/>
            <ac:spMk id="18" creationId="{00000000-0000-0000-0000-000000000000}"/>
          </ac:spMkLst>
        </pc:spChg>
        <pc:spChg chg="del">
          <ac:chgData name="Nguyễn Thị Thu Phương" userId="2fa7317f-9ef6-4d8d-9315-1ebae3778c8b" providerId="ADAL" clId="{BC6ACE1C-3770-470D-B1C0-F1A818A914A8}" dt="2024-05-23T22:00:27.243" v="1380" actId="478"/>
          <ac:spMkLst>
            <pc:docMk/>
            <pc:sldMk cId="1854959047" sldId="287"/>
            <ac:spMk id="20" creationId="{00000000-0000-0000-0000-000000000000}"/>
          </ac:spMkLst>
        </pc:spChg>
        <pc:spChg chg="mod">
          <ac:chgData name="Nguyễn Thị Thu Phương" userId="2fa7317f-9ef6-4d8d-9315-1ebae3778c8b" providerId="ADAL" clId="{BC6ACE1C-3770-470D-B1C0-F1A818A914A8}" dt="2024-05-23T22:00:28.653" v="1382" actId="6549"/>
          <ac:spMkLst>
            <pc:docMk/>
            <pc:sldMk cId="1854959047" sldId="287"/>
            <ac:spMk id="23" creationId="{00000000-0000-0000-0000-000000000000}"/>
          </ac:spMkLst>
        </pc:spChg>
        <pc:spChg chg="mod">
          <ac:chgData name="Nguyễn Thị Thu Phương" userId="2fa7317f-9ef6-4d8d-9315-1ebae3778c8b" providerId="ADAL" clId="{BC6ACE1C-3770-470D-B1C0-F1A818A914A8}" dt="2024-05-23T22:36:23.421" v="1996" actId="14100"/>
          <ac:spMkLst>
            <pc:docMk/>
            <pc:sldMk cId="1854959047" sldId="287"/>
            <ac:spMk id="29" creationId="{00000000-0000-0000-0000-000000000000}"/>
          </ac:spMkLst>
        </pc:spChg>
        <pc:spChg chg="mod">
          <ac:chgData name="Nguyễn Thị Thu Phương" userId="2fa7317f-9ef6-4d8d-9315-1ebae3778c8b" providerId="ADAL" clId="{BC6ACE1C-3770-470D-B1C0-F1A818A914A8}" dt="2024-05-23T22:36:36.989" v="1999" actId="1076"/>
          <ac:spMkLst>
            <pc:docMk/>
            <pc:sldMk cId="1854959047" sldId="287"/>
            <ac:spMk id="30" creationId="{00000000-0000-0000-0000-000000000000}"/>
          </ac:spMkLst>
        </pc:spChg>
        <pc:grpChg chg="mod">
          <ac:chgData name="Nguyễn Thị Thu Phương" userId="2fa7317f-9ef6-4d8d-9315-1ebae3778c8b" providerId="ADAL" clId="{BC6ACE1C-3770-470D-B1C0-F1A818A914A8}" dt="2024-05-23T22:36:51.449" v="2004" actId="1076"/>
          <ac:grpSpMkLst>
            <pc:docMk/>
            <pc:sldMk cId="1854959047" sldId="287"/>
            <ac:grpSpMk id="2" creationId="{00000000-0000-0000-0000-000000000000}"/>
          </ac:grpSpMkLst>
        </pc:grpChg>
        <pc:grpChg chg="del">
          <ac:chgData name="Nguyễn Thị Thu Phương" userId="2fa7317f-9ef6-4d8d-9315-1ebae3778c8b" providerId="ADAL" clId="{BC6ACE1C-3770-470D-B1C0-F1A818A914A8}" dt="2024-05-23T22:00:29.751" v="1383" actId="478"/>
          <ac:grpSpMkLst>
            <pc:docMk/>
            <pc:sldMk cId="1854959047" sldId="287"/>
            <ac:grpSpMk id="39" creationId="{15B88CD9-8152-E162-83DA-D096C349423B}"/>
          </ac:grpSpMkLst>
        </pc:grpChg>
        <pc:graphicFrameChg chg="del">
          <ac:chgData name="Nguyễn Thị Thu Phương" userId="2fa7317f-9ef6-4d8d-9315-1ebae3778c8b" providerId="ADAL" clId="{BC6ACE1C-3770-470D-B1C0-F1A818A914A8}" dt="2024-05-23T22:00:23.078" v="1378" actId="478"/>
          <ac:graphicFrameMkLst>
            <pc:docMk/>
            <pc:sldMk cId="1854959047" sldId="287"/>
            <ac:graphicFrameMk id="7" creationId="{CF5E122B-BF2F-BE4F-13C5-9F66E904DF09}"/>
          </ac:graphicFrameMkLst>
        </pc:graphicFrameChg>
        <pc:picChg chg="del">
          <ac:chgData name="Nguyễn Thị Thu Phương" userId="2fa7317f-9ef6-4d8d-9315-1ebae3778c8b" providerId="ADAL" clId="{BC6ACE1C-3770-470D-B1C0-F1A818A914A8}" dt="2024-05-23T22:00:27.243" v="1380" actId="478"/>
          <ac:picMkLst>
            <pc:docMk/>
            <pc:sldMk cId="1854959047" sldId="287"/>
            <ac:picMk id="5" creationId="{60932EFA-B691-B90A-CBD3-643803CD6971}"/>
          </ac:picMkLst>
        </pc:picChg>
        <pc:picChg chg="add mod">
          <ac:chgData name="Nguyễn Thị Thu Phương" userId="2fa7317f-9ef6-4d8d-9315-1ebae3778c8b" providerId="ADAL" clId="{BC6ACE1C-3770-470D-B1C0-F1A818A914A8}" dt="2024-05-23T22:37:12.225" v="2009" actId="1076"/>
          <ac:picMkLst>
            <pc:docMk/>
            <pc:sldMk cId="1854959047" sldId="287"/>
            <ac:picMk id="6" creationId="{95445E50-9111-B0A6-FBC9-B7515F8BC344}"/>
          </ac:picMkLst>
        </pc:picChg>
        <pc:picChg chg="del">
          <ac:chgData name="Nguyễn Thị Thu Phương" userId="2fa7317f-9ef6-4d8d-9315-1ebae3778c8b" providerId="ADAL" clId="{BC6ACE1C-3770-470D-B1C0-F1A818A914A8}" dt="2024-05-23T22:00:24.852" v="1379" actId="478"/>
          <ac:picMkLst>
            <pc:docMk/>
            <pc:sldMk cId="1854959047" sldId="287"/>
            <ac:picMk id="8" creationId="{735A8201-3BB2-F864-629A-398896D5FE52}"/>
          </ac:picMkLst>
        </pc:picChg>
        <pc:picChg chg="del">
          <ac:chgData name="Nguyễn Thị Thu Phương" userId="2fa7317f-9ef6-4d8d-9315-1ebae3778c8b" providerId="ADAL" clId="{BC6ACE1C-3770-470D-B1C0-F1A818A914A8}" dt="2024-05-23T22:00:27.243" v="1380" actId="478"/>
          <ac:picMkLst>
            <pc:docMk/>
            <pc:sldMk cId="1854959047" sldId="287"/>
            <ac:picMk id="59" creationId="{BB60B834-F1E7-E97C-387A-9A953A00F315}"/>
          </ac:picMkLst>
        </pc:picChg>
      </pc:sldChg>
      <pc:sldChg chg="addSp delSp modSp add mod ord">
        <pc:chgData name="Nguyễn Thị Thu Phương" userId="2fa7317f-9ef6-4d8d-9315-1ebae3778c8b" providerId="ADAL" clId="{BC6ACE1C-3770-470D-B1C0-F1A818A914A8}" dt="2024-05-23T22:14:53.256" v="1527" actId="1036"/>
        <pc:sldMkLst>
          <pc:docMk/>
          <pc:sldMk cId="4180494199" sldId="288"/>
        </pc:sldMkLst>
        <pc:spChg chg="add mod">
          <ac:chgData name="Nguyễn Thị Thu Phương" userId="2fa7317f-9ef6-4d8d-9315-1ebae3778c8b" providerId="ADAL" clId="{BC6ACE1C-3770-470D-B1C0-F1A818A914A8}" dt="2024-05-23T22:14:53.256" v="1527" actId="1036"/>
          <ac:spMkLst>
            <pc:docMk/>
            <pc:sldMk cId="4180494199" sldId="288"/>
            <ac:spMk id="8" creationId="{E6CDC51C-F103-81AD-A4B2-9F60338035DB}"/>
          </ac:spMkLst>
        </pc:spChg>
        <pc:spChg chg="add mod">
          <ac:chgData name="Nguyễn Thị Thu Phương" userId="2fa7317f-9ef6-4d8d-9315-1ebae3778c8b" providerId="ADAL" clId="{BC6ACE1C-3770-470D-B1C0-F1A818A914A8}" dt="2024-05-23T22:14:53.256" v="1527" actId="1036"/>
          <ac:spMkLst>
            <pc:docMk/>
            <pc:sldMk cId="4180494199" sldId="288"/>
            <ac:spMk id="9" creationId="{B0B5CFCB-1283-1367-62ED-CCC906A1ABAD}"/>
          </ac:spMkLst>
        </pc:spChg>
        <pc:spChg chg="mod">
          <ac:chgData name="Nguyễn Thị Thu Phương" userId="2fa7317f-9ef6-4d8d-9315-1ebae3778c8b" providerId="ADAL" clId="{BC6ACE1C-3770-470D-B1C0-F1A818A914A8}" dt="2024-05-23T22:05:25.081" v="1464" actId="20577"/>
          <ac:spMkLst>
            <pc:docMk/>
            <pc:sldMk cId="4180494199" sldId="288"/>
            <ac:spMk id="29" creationId="{00000000-0000-0000-0000-000000000000}"/>
          </ac:spMkLst>
        </pc:spChg>
        <pc:spChg chg="del">
          <ac:chgData name="Nguyễn Thị Thu Phương" userId="2fa7317f-9ef6-4d8d-9315-1ebae3778c8b" providerId="ADAL" clId="{BC6ACE1C-3770-470D-B1C0-F1A818A914A8}" dt="2024-05-23T22:04:13.708" v="1421" actId="478"/>
          <ac:spMkLst>
            <pc:docMk/>
            <pc:sldMk cId="4180494199" sldId="288"/>
            <ac:spMk id="39" creationId="{D81C8A0F-9B5A-C468-596C-C39EE0EBEA16}"/>
          </ac:spMkLst>
        </pc:spChg>
        <pc:grpChg chg="del">
          <ac:chgData name="Nguyễn Thị Thu Phương" userId="2fa7317f-9ef6-4d8d-9315-1ebae3778c8b" providerId="ADAL" clId="{BC6ACE1C-3770-470D-B1C0-F1A818A914A8}" dt="2024-05-23T22:05:32.509" v="1465" actId="478"/>
          <ac:grpSpMkLst>
            <pc:docMk/>
            <pc:sldMk cId="4180494199" sldId="288"/>
            <ac:grpSpMk id="2" creationId="{00000000-0000-0000-0000-000000000000}"/>
          </ac:grpSpMkLst>
        </pc:grpChg>
        <pc:picChg chg="add mod">
          <ac:chgData name="Nguyễn Thị Thu Phương" userId="2fa7317f-9ef6-4d8d-9315-1ebae3778c8b" providerId="ADAL" clId="{BC6ACE1C-3770-470D-B1C0-F1A818A914A8}" dt="2024-05-23T22:14:46.360" v="1525" actId="1035"/>
          <ac:picMkLst>
            <pc:docMk/>
            <pc:sldMk cId="4180494199" sldId="288"/>
            <ac:picMk id="5" creationId="{1D65A0B0-BAF5-FEED-1C0F-738146D0DC92}"/>
          </ac:picMkLst>
        </pc:picChg>
        <pc:picChg chg="add mod">
          <ac:chgData name="Nguyễn Thị Thu Phương" userId="2fa7317f-9ef6-4d8d-9315-1ebae3778c8b" providerId="ADAL" clId="{BC6ACE1C-3770-470D-B1C0-F1A818A914A8}" dt="2024-05-23T22:14:46.360" v="1525" actId="1035"/>
          <ac:picMkLst>
            <pc:docMk/>
            <pc:sldMk cId="4180494199" sldId="288"/>
            <ac:picMk id="6" creationId="{B2013C23-825D-DB45-67D7-58FB8CE9E7DF}"/>
          </ac:picMkLst>
        </pc:picChg>
        <pc:picChg chg="del">
          <ac:chgData name="Nguyễn Thị Thu Phương" userId="2fa7317f-9ef6-4d8d-9315-1ebae3778c8b" providerId="ADAL" clId="{BC6ACE1C-3770-470D-B1C0-F1A818A914A8}" dt="2024-05-23T22:04:06.558" v="1417" actId="478"/>
          <ac:picMkLst>
            <pc:docMk/>
            <pc:sldMk cId="4180494199" sldId="288"/>
            <ac:picMk id="37" creationId="{0F530416-3520-139D-94E9-F83083E97F85}"/>
          </ac:picMkLst>
        </pc:picChg>
      </pc:sldChg>
      <pc:sldChg chg="addSp delSp modSp add mod ord">
        <pc:chgData name="Nguyễn Thị Thu Phương" userId="2fa7317f-9ef6-4d8d-9315-1ebae3778c8b" providerId="ADAL" clId="{BC6ACE1C-3770-470D-B1C0-F1A818A914A8}" dt="2024-05-23T22:19:35.361" v="1664" actId="1076"/>
        <pc:sldMkLst>
          <pc:docMk/>
          <pc:sldMk cId="1474941907" sldId="289"/>
        </pc:sldMkLst>
        <pc:spChg chg="mod">
          <ac:chgData name="Nguyễn Thị Thu Phương" userId="2fa7317f-9ef6-4d8d-9315-1ebae3778c8b" providerId="ADAL" clId="{BC6ACE1C-3770-470D-B1C0-F1A818A914A8}" dt="2024-05-23T22:16:07.556" v="1539" actId="20577"/>
          <ac:spMkLst>
            <pc:docMk/>
            <pc:sldMk cId="1474941907" sldId="289"/>
            <ac:spMk id="5" creationId="{00000000-0000-0000-0000-000000000000}"/>
          </ac:spMkLst>
        </pc:spChg>
        <pc:spChg chg="mod">
          <ac:chgData name="Nguyễn Thị Thu Phương" userId="2fa7317f-9ef6-4d8d-9315-1ebae3778c8b" providerId="ADAL" clId="{BC6ACE1C-3770-470D-B1C0-F1A818A914A8}" dt="2024-05-23T22:16:37.128" v="1598" actId="20577"/>
          <ac:spMkLst>
            <pc:docMk/>
            <pc:sldMk cId="1474941907" sldId="289"/>
            <ac:spMk id="8" creationId="{00000000-0000-0000-0000-000000000000}"/>
          </ac:spMkLst>
        </pc:spChg>
        <pc:spChg chg="del topLvl">
          <ac:chgData name="Nguyễn Thị Thu Phương" userId="2fa7317f-9ef6-4d8d-9315-1ebae3778c8b" providerId="ADAL" clId="{BC6ACE1C-3770-470D-B1C0-F1A818A914A8}" dt="2024-05-23T22:18:19.046" v="1653" actId="478"/>
          <ac:spMkLst>
            <pc:docMk/>
            <pc:sldMk cId="1474941907" sldId="289"/>
            <ac:spMk id="10" creationId="{00000000-0000-0000-0000-000000000000}"/>
          </ac:spMkLst>
        </pc:spChg>
        <pc:spChg chg="del topLvl">
          <ac:chgData name="Nguyễn Thị Thu Phương" userId="2fa7317f-9ef6-4d8d-9315-1ebae3778c8b" providerId="ADAL" clId="{BC6ACE1C-3770-470D-B1C0-F1A818A914A8}" dt="2024-05-23T22:18:18.352" v="1652" actId="478"/>
          <ac:spMkLst>
            <pc:docMk/>
            <pc:sldMk cId="1474941907" sldId="289"/>
            <ac:spMk id="11" creationId="{00000000-0000-0000-0000-000000000000}"/>
          </ac:spMkLst>
        </pc:spChg>
        <pc:spChg chg="mod">
          <ac:chgData name="Nguyễn Thị Thu Phương" userId="2fa7317f-9ef6-4d8d-9315-1ebae3778c8b" providerId="ADAL" clId="{BC6ACE1C-3770-470D-B1C0-F1A818A914A8}" dt="2024-05-23T22:16:24.132" v="1552" actId="20577"/>
          <ac:spMkLst>
            <pc:docMk/>
            <pc:sldMk cId="1474941907" sldId="289"/>
            <ac:spMk id="12" creationId="{00000000-0000-0000-0000-000000000000}"/>
          </ac:spMkLst>
        </pc:spChg>
        <pc:spChg chg="mod">
          <ac:chgData name="Nguyễn Thị Thu Phương" userId="2fa7317f-9ef6-4d8d-9315-1ebae3778c8b" providerId="ADAL" clId="{BC6ACE1C-3770-470D-B1C0-F1A818A914A8}" dt="2024-05-23T22:17:08.270" v="1601" actId="255"/>
          <ac:spMkLst>
            <pc:docMk/>
            <pc:sldMk cId="1474941907" sldId="289"/>
            <ac:spMk id="13" creationId="{00000000-0000-0000-0000-000000000000}"/>
          </ac:spMkLst>
        </pc:spChg>
        <pc:spChg chg="del">
          <ac:chgData name="Nguyễn Thị Thu Phương" userId="2fa7317f-9ef6-4d8d-9315-1ebae3778c8b" providerId="ADAL" clId="{BC6ACE1C-3770-470D-B1C0-F1A818A914A8}" dt="2024-05-23T22:18:22.507" v="1656" actId="478"/>
          <ac:spMkLst>
            <pc:docMk/>
            <pc:sldMk cId="1474941907" sldId="289"/>
            <ac:spMk id="14" creationId="{00000000-0000-0000-0000-000000000000}"/>
          </ac:spMkLst>
        </pc:spChg>
        <pc:spChg chg="del mod">
          <ac:chgData name="Nguyễn Thị Thu Phương" userId="2fa7317f-9ef6-4d8d-9315-1ebae3778c8b" providerId="ADAL" clId="{BC6ACE1C-3770-470D-B1C0-F1A818A914A8}" dt="2024-05-23T22:18:20.572" v="1655" actId="478"/>
          <ac:spMkLst>
            <pc:docMk/>
            <pc:sldMk cId="1474941907" sldId="289"/>
            <ac:spMk id="15" creationId="{00000000-0000-0000-0000-000000000000}"/>
          </ac:spMkLst>
        </pc:spChg>
        <pc:spChg chg="mod">
          <ac:chgData name="Nguyễn Thị Thu Phương" userId="2fa7317f-9ef6-4d8d-9315-1ebae3778c8b" providerId="ADAL" clId="{BC6ACE1C-3770-470D-B1C0-F1A818A914A8}" dt="2024-05-23T22:18:12.290" v="1651" actId="20577"/>
          <ac:spMkLst>
            <pc:docMk/>
            <pc:sldMk cId="1474941907" sldId="289"/>
            <ac:spMk id="18" creationId="{00000000-0000-0000-0000-000000000000}"/>
          </ac:spMkLst>
        </pc:spChg>
        <pc:spChg chg="mod">
          <ac:chgData name="Nguyễn Thị Thu Phương" userId="2fa7317f-9ef6-4d8d-9315-1ebae3778c8b" providerId="ADAL" clId="{BC6ACE1C-3770-470D-B1C0-F1A818A914A8}" dt="2024-05-23T22:15:23.780" v="1537" actId="20577"/>
          <ac:spMkLst>
            <pc:docMk/>
            <pc:sldMk cId="1474941907" sldId="289"/>
            <ac:spMk id="26" creationId="{6FF891F2-4925-964E-463B-2A73F969A88B}"/>
          </ac:spMkLst>
        </pc:spChg>
        <pc:grpChg chg="del">
          <ac:chgData name="Nguyễn Thị Thu Phương" userId="2fa7317f-9ef6-4d8d-9315-1ebae3778c8b" providerId="ADAL" clId="{BC6ACE1C-3770-470D-B1C0-F1A818A914A8}" dt="2024-05-23T22:18:18.352" v="1652" actId="478"/>
          <ac:grpSpMkLst>
            <pc:docMk/>
            <pc:sldMk cId="1474941907" sldId="289"/>
            <ac:grpSpMk id="9" creationId="{00000000-0000-0000-0000-000000000000}"/>
          </ac:grpSpMkLst>
        </pc:grpChg>
        <pc:grpChg chg="mod">
          <ac:chgData name="Nguyễn Thị Thu Phương" userId="2fa7317f-9ef6-4d8d-9315-1ebae3778c8b" providerId="ADAL" clId="{BC6ACE1C-3770-470D-B1C0-F1A818A914A8}" dt="2024-05-23T22:18:25.841" v="1657" actId="1076"/>
          <ac:grpSpMkLst>
            <pc:docMk/>
            <pc:sldMk cId="1474941907" sldId="289"/>
            <ac:grpSpMk id="16" creationId="{00000000-0000-0000-0000-000000000000}"/>
          </ac:grpSpMkLst>
        </pc:grpChg>
        <pc:picChg chg="add mod modCrop">
          <ac:chgData name="Nguyễn Thị Thu Phương" userId="2fa7317f-9ef6-4d8d-9315-1ebae3778c8b" providerId="ADAL" clId="{BC6ACE1C-3770-470D-B1C0-F1A818A914A8}" dt="2024-05-23T22:19:35.361" v="1664" actId="1076"/>
          <ac:picMkLst>
            <pc:docMk/>
            <pc:sldMk cId="1474941907" sldId="289"/>
            <ac:picMk id="27" creationId="{97BBD80A-EC80-A5D3-1165-E490D3A0D244}"/>
          </ac:picMkLst>
        </pc:picChg>
      </pc:sldChg>
      <pc:sldChg chg="addSp delSp modSp add mod">
        <pc:chgData name="Nguyễn Thị Thu Phương" userId="2fa7317f-9ef6-4d8d-9315-1ebae3778c8b" providerId="ADAL" clId="{BC6ACE1C-3770-470D-B1C0-F1A818A914A8}" dt="2024-05-23T22:24:32.668" v="1782" actId="2711"/>
        <pc:sldMkLst>
          <pc:docMk/>
          <pc:sldMk cId="2245418254" sldId="290"/>
        </pc:sldMkLst>
        <pc:spChg chg="mod">
          <ac:chgData name="Nguyễn Thị Thu Phương" userId="2fa7317f-9ef6-4d8d-9315-1ebae3778c8b" providerId="ADAL" clId="{BC6ACE1C-3770-470D-B1C0-F1A818A914A8}" dt="2024-05-23T22:20:24.958" v="1713" actId="20577"/>
          <ac:spMkLst>
            <pc:docMk/>
            <pc:sldMk cId="2245418254" sldId="290"/>
            <ac:spMk id="5" creationId="{00000000-0000-0000-0000-000000000000}"/>
          </ac:spMkLst>
        </pc:spChg>
        <pc:spChg chg="add del mod">
          <ac:chgData name="Nguyễn Thị Thu Phương" userId="2fa7317f-9ef6-4d8d-9315-1ebae3778c8b" providerId="ADAL" clId="{BC6ACE1C-3770-470D-B1C0-F1A818A914A8}" dt="2024-05-23T22:22:43.227" v="1748" actId="478"/>
          <ac:spMkLst>
            <pc:docMk/>
            <pc:sldMk cId="2245418254" sldId="290"/>
            <ac:spMk id="9" creationId="{FBFBC4BA-0E1F-946F-3D86-98B644FAA8A1}"/>
          </ac:spMkLst>
        </pc:spChg>
        <pc:spChg chg="del">
          <ac:chgData name="Nguyễn Thị Thu Phương" userId="2fa7317f-9ef6-4d8d-9315-1ebae3778c8b" providerId="ADAL" clId="{BC6ACE1C-3770-470D-B1C0-F1A818A914A8}" dt="2024-05-23T22:20:32.505" v="1714" actId="478"/>
          <ac:spMkLst>
            <pc:docMk/>
            <pc:sldMk cId="2245418254" sldId="290"/>
            <ac:spMk id="12" creationId="{00000000-0000-0000-0000-000000000000}"/>
          </ac:spMkLst>
        </pc:spChg>
        <pc:spChg chg="del">
          <ac:chgData name="Nguyễn Thị Thu Phương" userId="2fa7317f-9ef6-4d8d-9315-1ebae3778c8b" providerId="ADAL" clId="{BC6ACE1C-3770-470D-B1C0-F1A818A914A8}" dt="2024-05-23T22:22:21.929" v="1741" actId="478"/>
          <ac:spMkLst>
            <pc:docMk/>
            <pc:sldMk cId="2245418254" sldId="290"/>
            <ac:spMk id="13" creationId="{00000000-0000-0000-0000-000000000000}"/>
          </ac:spMkLst>
        </pc:spChg>
        <pc:spChg chg="add del">
          <ac:chgData name="Nguyễn Thị Thu Phương" userId="2fa7317f-9ef6-4d8d-9315-1ebae3778c8b" providerId="ADAL" clId="{BC6ACE1C-3770-470D-B1C0-F1A818A914A8}" dt="2024-05-23T22:21:15.051" v="1724" actId="22"/>
          <ac:spMkLst>
            <pc:docMk/>
            <pc:sldMk cId="2245418254" sldId="290"/>
            <ac:spMk id="14" creationId="{98691EB1-1AF9-05A2-83CD-DC6B09C99237}"/>
          </ac:spMkLst>
        </pc:spChg>
        <pc:spChg chg="add del mod">
          <ac:chgData name="Nguyễn Thị Thu Phương" userId="2fa7317f-9ef6-4d8d-9315-1ebae3778c8b" providerId="ADAL" clId="{BC6ACE1C-3770-470D-B1C0-F1A818A914A8}" dt="2024-05-23T22:21:50.569" v="1731" actId="478"/>
          <ac:spMkLst>
            <pc:docMk/>
            <pc:sldMk cId="2245418254" sldId="290"/>
            <ac:spMk id="15" creationId="{A1D6A50E-D6C4-EEA9-787E-410559B5CA67}"/>
          </ac:spMkLst>
        </pc:spChg>
        <pc:spChg chg="add del mod">
          <ac:chgData name="Nguyễn Thị Thu Phương" userId="2fa7317f-9ef6-4d8d-9315-1ebae3778c8b" providerId="ADAL" clId="{BC6ACE1C-3770-470D-B1C0-F1A818A914A8}" dt="2024-05-23T22:22:44.577" v="1749" actId="478"/>
          <ac:spMkLst>
            <pc:docMk/>
            <pc:sldMk cId="2245418254" sldId="290"/>
            <ac:spMk id="29" creationId="{2C37EF2E-8564-0F0F-E8AD-3403A4B71587}"/>
          </ac:spMkLst>
        </pc:spChg>
        <pc:spChg chg="add del">
          <ac:chgData name="Nguyễn Thị Thu Phương" userId="2fa7317f-9ef6-4d8d-9315-1ebae3778c8b" providerId="ADAL" clId="{BC6ACE1C-3770-470D-B1C0-F1A818A914A8}" dt="2024-05-23T22:22:58.154" v="1753" actId="478"/>
          <ac:spMkLst>
            <pc:docMk/>
            <pc:sldMk cId="2245418254" sldId="290"/>
            <ac:spMk id="31" creationId="{87780EB4-BEE3-98CC-3D0A-4AD9864C3AEA}"/>
          </ac:spMkLst>
        </pc:spChg>
        <pc:spChg chg="add del mod">
          <ac:chgData name="Nguyễn Thị Thu Phương" userId="2fa7317f-9ef6-4d8d-9315-1ebae3778c8b" providerId="ADAL" clId="{BC6ACE1C-3770-470D-B1C0-F1A818A914A8}" dt="2024-05-23T22:23:34.274" v="1762" actId="478"/>
          <ac:spMkLst>
            <pc:docMk/>
            <pc:sldMk cId="2245418254" sldId="290"/>
            <ac:spMk id="33" creationId="{70FD6EBB-5F9C-CD81-F20E-CBAF00224E94}"/>
          </ac:spMkLst>
        </pc:spChg>
        <pc:spChg chg="add del mod">
          <ac:chgData name="Nguyễn Thị Thu Phương" userId="2fa7317f-9ef6-4d8d-9315-1ebae3778c8b" providerId="ADAL" clId="{BC6ACE1C-3770-470D-B1C0-F1A818A914A8}" dt="2024-05-23T22:23:48.398" v="1766" actId="478"/>
          <ac:spMkLst>
            <pc:docMk/>
            <pc:sldMk cId="2245418254" sldId="290"/>
            <ac:spMk id="35" creationId="{A6A56B86-90F3-ED28-36D5-0F1B8DCB3FFF}"/>
          </ac:spMkLst>
        </pc:spChg>
        <pc:grpChg chg="del mod">
          <ac:chgData name="Nguyễn Thị Thu Phương" userId="2fa7317f-9ef6-4d8d-9315-1ebae3778c8b" providerId="ADAL" clId="{BC6ACE1C-3770-470D-B1C0-F1A818A914A8}" dt="2024-05-23T22:22:31.873" v="1744" actId="478"/>
          <ac:grpSpMkLst>
            <pc:docMk/>
            <pc:sldMk cId="2245418254" sldId="290"/>
            <ac:grpSpMk id="3" creationId="{00000000-0000-0000-0000-000000000000}"/>
          </ac:grpSpMkLst>
        </pc:grpChg>
        <pc:grpChg chg="del">
          <ac:chgData name="Nguyễn Thị Thu Phương" userId="2fa7317f-9ef6-4d8d-9315-1ebae3778c8b" providerId="ADAL" clId="{BC6ACE1C-3770-470D-B1C0-F1A818A914A8}" dt="2024-05-23T22:22:24.188" v="1742" actId="478"/>
          <ac:grpSpMkLst>
            <pc:docMk/>
            <pc:sldMk cId="2245418254" sldId="290"/>
            <ac:grpSpMk id="6" creationId="{00000000-0000-0000-0000-000000000000}"/>
          </ac:grpSpMkLst>
        </pc:grpChg>
        <pc:graphicFrameChg chg="add del mod">
          <ac:chgData name="Nguyễn Thị Thu Phương" userId="2fa7317f-9ef6-4d8d-9315-1ebae3778c8b" providerId="ADAL" clId="{BC6ACE1C-3770-470D-B1C0-F1A818A914A8}" dt="2024-05-23T22:21:12.697" v="1722" actId="478"/>
          <ac:graphicFrameMkLst>
            <pc:docMk/>
            <pc:sldMk cId="2245418254" sldId="290"/>
            <ac:graphicFrameMk id="10" creationId="{3CFCFF11-0259-C162-3D03-1C35632E4F41}"/>
          </ac:graphicFrameMkLst>
        </pc:graphicFrameChg>
        <pc:graphicFrameChg chg="add del mod">
          <ac:chgData name="Nguyễn Thị Thu Phương" userId="2fa7317f-9ef6-4d8d-9315-1ebae3778c8b" providerId="ADAL" clId="{BC6ACE1C-3770-470D-B1C0-F1A818A914A8}" dt="2024-05-23T22:22:35.312" v="1745" actId="478"/>
          <ac:graphicFrameMkLst>
            <pc:docMk/>
            <pc:sldMk cId="2245418254" sldId="290"/>
            <ac:graphicFrameMk id="28" creationId="{A9089D90-65A9-9375-D44A-3323857B91FD}"/>
          </ac:graphicFrameMkLst>
        </pc:graphicFrameChg>
        <pc:graphicFrameChg chg="add mod">
          <ac:chgData name="Nguyễn Thị Thu Phương" userId="2fa7317f-9ef6-4d8d-9315-1ebae3778c8b" providerId="ADAL" clId="{BC6ACE1C-3770-470D-B1C0-F1A818A914A8}" dt="2024-05-23T22:22:49.249" v="1751" actId="1076"/>
          <ac:graphicFrameMkLst>
            <pc:docMk/>
            <pc:sldMk cId="2245418254" sldId="290"/>
            <ac:graphicFrameMk id="30" creationId="{046968D4-0D96-7B5C-CACC-5303BDB17B11}"/>
          </ac:graphicFrameMkLst>
        </pc:graphicFrameChg>
        <pc:graphicFrameChg chg="add mod">
          <ac:chgData name="Nguyễn Thị Thu Phương" userId="2fa7317f-9ef6-4d8d-9315-1ebae3778c8b" providerId="ADAL" clId="{BC6ACE1C-3770-470D-B1C0-F1A818A914A8}" dt="2024-05-23T22:23:18.293" v="1759" actId="1076"/>
          <ac:graphicFrameMkLst>
            <pc:docMk/>
            <pc:sldMk cId="2245418254" sldId="290"/>
            <ac:graphicFrameMk id="32" creationId="{509D7C11-16D4-EBC6-20D1-55A321975BE2}"/>
          </ac:graphicFrameMkLst>
        </pc:graphicFrameChg>
        <pc:graphicFrameChg chg="add mod">
          <ac:chgData name="Nguyễn Thị Thu Phương" userId="2fa7317f-9ef6-4d8d-9315-1ebae3778c8b" providerId="ADAL" clId="{BC6ACE1C-3770-470D-B1C0-F1A818A914A8}" dt="2024-05-23T22:23:36.645" v="1763" actId="14100"/>
          <ac:graphicFrameMkLst>
            <pc:docMk/>
            <pc:sldMk cId="2245418254" sldId="290"/>
            <ac:graphicFrameMk id="34" creationId="{26C85C7C-8697-C71B-01D5-92393D39F6B3}"/>
          </ac:graphicFrameMkLst>
        </pc:graphicFrameChg>
        <pc:graphicFrameChg chg="add mod">
          <ac:chgData name="Nguyễn Thị Thu Phương" userId="2fa7317f-9ef6-4d8d-9315-1ebae3778c8b" providerId="ADAL" clId="{BC6ACE1C-3770-470D-B1C0-F1A818A914A8}" dt="2024-05-23T22:23:55.133" v="1769" actId="1076"/>
          <ac:graphicFrameMkLst>
            <pc:docMk/>
            <pc:sldMk cId="2245418254" sldId="290"/>
            <ac:graphicFrameMk id="36" creationId="{7A223050-0CF0-0097-8DEA-E3A0F039F26E}"/>
          </ac:graphicFrameMkLst>
        </pc:graphicFrameChg>
        <pc:graphicFrameChg chg="add mod modGraphic">
          <ac:chgData name="Nguyễn Thị Thu Phương" userId="2fa7317f-9ef6-4d8d-9315-1ebae3778c8b" providerId="ADAL" clId="{BC6ACE1C-3770-470D-B1C0-F1A818A914A8}" dt="2024-05-23T22:24:05.322" v="1774" actId="1076"/>
          <ac:graphicFrameMkLst>
            <pc:docMk/>
            <pc:sldMk cId="2245418254" sldId="290"/>
            <ac:graphicFrameMk id="37" creationId="{2985BD37-F6E4-AB02-41AE-61FF0F963320}"/>
          </ac:graphicFrameMkLst>
        </pc:graphicFrameChg>
        <pc:graphicFrameChg chg="add mod">
          <ac:chgData name="Nguyễn Thị Thu Phương" userId="2fa7317f-9ef6-4d8d-9315-1ebae3778c8b" providerId="ADAL" clId="{BC6ACE1C-3770-470D-B1C0-F1A818A914A8}" dt="2024-05-23T22:24:07.248" v="1775"/>
          <ac:graphicFrameMkLst>
            <pc:docMk/>
            <pc:sldMk cId="2245418254" sldId="290"/>
            <ac:graphicFrameMk id="38" creationId="{BF862125-200D-9704-7F5A-9C68FEDC69CE}"/>
          </ac:graphicFrameMkLst>
        </pc:graphicFrameChg>
        <pc:graphicFrameChg chg="add mod modGraphic">
          <ac:chgData name="Nguyễn Thị Thu Phương" userId="2fa7317f-9ef6-4d8d-9315-1ebae3778c8b" providerId="ADAL" clId="{BC6ACE1C-3770-470D-B1C0-F1A818A914A8}" dt="2024-05-23T22:24:32.668" v="1782" actId="2711"/>
          <ac:graphicFrameMkLst>
            <pc:docMk/>
            <pc:sldMk cId="2245418254" sldId="290"/>
            <ac:graphicFrameMk id="39" creationId="{08A04B60-5744-36D9-AEDA-EF8FBAC22651}"/>
          </ac:graphicFrameMkLst>
        </pc:graphicFrameChg>
      </pc:sldChg>
      <pc:sldChg chg="addSp delSp modSp add mod">
        <pc:chgData name="Nguyễn Thị Thu Phương" userId="2fa7317f-9ef6-4d8d-9315-1ebae3778c8b" providerId="ADAL" clId="{BC6ACE1C-3770-470D-B1C0-F1A818A914A8}" dt="2024-05-23T22:30:15.602" v="1980" actId="20577"/>
        <pc:sldMkLst>
          <pc:docMk/>
          <pc:sldMk cId="1451760934" sldId="291"/>
        </pc:sldMkLst>
        <pc:spChg chg="del">
          <ac:chgData name="Nguyễn Thị Thu Phương" userId="2fa7317f-9ef6-4d8d-9315-1ebae3778c8b" providerId="ADAL" clId="{BC6ACE1C-3770-470D-B1C0-F1A818A914A8}" dt="2024-05-23T22:27:34.748" v="1934" actId="478"/>
          <ac:spMkLst>
            <pc:docMk/>
            <pc:sldMk cId="1451760934" sldId="291"/>
            <ac:spMk id="2" creationId="{00000000-0000-0000-0000-000000000000}"/>
          </ac:spMkLst>
        </pc:spChg>
        <pc:spChg chg="add mod">
          <ac:chgData name="Nguyễn Thị Thu Phương" userId="2fa7317f-9ef6-4d8d-9315-1ebae3778c8b" providerId="ADAL" clId="{BC6ACE1C-3770-470D-B1C0-F1A818A914A8}" dt="2024-05-23T22:29:38.156" v="1967" actId="20577"/>
          <ac:spMkLst>
            <pc:docMk/>
            <pc:sldMk cId="1451760934" sldId="291"/>
            <ac:spMk id="6" creationId="{D4B60297-0798-0DC9-86BF-32579571EB66}"/>
          </ac:spMkLst>
        </pc:spChg>
        <pc:spChg chg="add mod">
          <ac:chgData name="Nguyễn Thị Thu Phương" userId="2fa7317f-9ef6-4d8d-9315-1ebae3778c8b" providerId="ADAL" clId="{BC6ACE1C-3770-470D-B1C0-F1A818A914A8}" dt="2024-05-23T22:28:41.811" v="1955" actId="14100"/>
          <ac:spMkLst>
            <pc:docMk/>
            <pc:sldMk cId="1451760934" sldId="291"/>
            <ac:spMk id="9" creationId="{B9AFB94F-F677-08A3-EFD8-42C88B3EFD92}"/>
          </ac:spMkLst>
        </pc:spChg>
        <pc:spChg chg="add mod">
          <ac:chgData name="Nguyễn Thị Thu Phương" userId="2fa7317f-9ef6-4d8d-9315-1ebae3778c8b" providerId="ADAL" clId="{BC6ACE1C-3770-470D-B1C0-F1A818A914A8}" dt="2024-05-23T22:28:33.536" v="1953" actId="255"/>
          <ac:spMkLst>
            <pc:docMk/>
            <pc:sldMk cId="1451760934" sldId="291"/>
            <ac:spMk id="11" creationId="{15C5D777-F878-0462-2860-A62BE1F872C2}"/>
          </ac:spMkLst>
        </pc:spChg>
        <pc:spChg chg="mod">
          <ac:chgData name="Nguyễn Thị Thu Phương" userId="2fa7317f-9ef6-4d8d-9315-1ebae3778c8b" providerId="ADAL" clId="{BC6ACE1C-3770-470D-B1C0-F1A818A914A8}" dt="2024-05-23T22:27:23.060" v="1929" actId="20577"/>
          <ac:spMkLst>
            <pc:docMk/>
            <pc:sldMk cId="1451760934" sldId="291"/>
            <ac:spMk id="26" creationId="{6FF891F2-4925-964E-463B-2A73F969A88B}"/>
          </ac:spMkLst>
        </pc:spChg>
        <pc:spChg chg="add mod">
          <ac:chgData name="Nguyễn Thị Thu Phương" userId="2fa7317f-9ef6-4d8d-9315-1ebae3778c8b" providerId="ADAL" clId="{BC6ACE1C-3770-470D-B1C0-F1A818A914A8}" dt="2024-05-23T22:30:15.602" v="1980" actId="20577"/>
          <ac:spMkLst>
            <pc:docMk/>
            <pc:sldMk cId="1451760934" sldId="291"/>
            <ac:spMk id="33" creationId="{90FFF4C2-721F-EEE4-4196-61B927411543}"/>
          </ac:spMkLst>
        </pc:spChg>
        <pc:grpChg chg="add del mod">
          <ac:chgData name="Nguyễn Thị Thu Phương" userId="2fa7317f-9ef6-4d8d-9315-1ebae3778c8b" providerId="ADAL" clId="{BC6ACE1C-3770-470D-B1C0-F1A818A914A8}" dt="2024-05-23T22:27:24.827" v="1930" actId="478"/>
          <ac:grpSpMkLst>
            <pc:docMk/>
            <pc:sldMk cId="1451760934" sldId="291"/>
            <ac:grpSpMk id="5" creationId="{B176BFFA-3C1D-3AC0-C8A9-9B081220360B}"/>
          </ac:grpSpMkLst>
        </pc:grpChg>
        <pc:grpChg chg="add mod">
          <ac:chgData name="Nguyễn Thị Thu Phương" userId="2fa7317f-9ef6-4d8d-9315-1ebae3778c8b" providerId="ADAL" clId="{BC6ACE1C-3770-470D-B1C0-F1A818A914A8}" dt="2024-05-23T22:28:38.003" v="1954" actId="1076"/>
          <ac:grpSpMkLst>
            <pc:docMk/>
            <pc:sldMk cId="1451760934" sldId="291"/>
            <ac:grpSpMk id="15" creationId="{CDA10BA2-71F3-471F-0431-D771FB31F719}"/>
          </ac:grpSpMkLst>
        </pc:grpChg>
        <pc:grpChg chg="add del">
          <ac:chgData name="Nguyễn Thị Thu Phương" userId="2fa7317f-9ef6-4d8d-9315-1ebae3778c8b" providerId="ADAL" clId="{BC6ACE1C-3770-470D-B1C0-F1A818A914A8}" dt="2024-05-23T22:25:14.578" v="1786" actId="478"/>
          <ac:grpSpMkLst>
            <pc:docMk/>
            <pc:sldMk cId="1451760934" sldId="291"/>
            <ac:grpSpMk id="16" creationId="{00000000-0000-0000-0000-000000000000}"/>
          </ac:grpSpMkLst>
        </pc:grpChg>
        <pc:grpChg chg="add del">
          <ac:chgData name="Nguyễn Thị Thu Phương" userId="2fa7317f-9ef6-4d8d-9315-1ebae3778c8b" providerId="ADAL" clId="{BC6ACE1C-3770-470D-B1C0-F1A818A914A8}" dt="2024-05-23T22:25:14.578" v="1786" actId="478"/>
          <ac:grpSpMkLst>
            <pc:docMk/>
            <pc:sldMk cId="1451760934" sldId="291"/>
            <ac:grpSpMk id="20" creationId="{00000000-0000-0000-0000-000000000000}"/>
          </ac:grpSpMkLst>
        </pc:grpChg>
        <pc:graphicFrameChg chg="add del">
          <ac:chgData name="Nguyễn Thị Thu Phương" userId="2fa7317f-9ef6-4d8d-9315-1ebae3778c8b" providerId="ADAL" clId="{BC6ACE1C-3770-470D-B1C0-F1A818A914A8}" dt="2024-05-23T22:25:14.578" v="1786" actId="478"/>
          <ac:graphicFrameMkLst>
            <pc:docMk/>
            <pc:sldMk cId="1451760934" sldId="291"/>
            <ac:graphicFrameMk id="30" creationId="{046968D4-0D96-7B5C-CACC-5303BDB17B11}"/>
          </ac:graphicFrameMkLst>
        </pc:graphicFrameChg>
        <pc:graphicFrameChg chg="add del">
          <ac:chgData name="Nguyễn Thị Thu Phương" userId="2fa7317f-9ef6-4d8d-9315-1ebae3778c8b" providerId="ADAL" clId="{BC6ACE1C-3770-470D-B1C0-F1A818A914A8}" dt="2024-05-23T22:25:14.578" v="1786" actId="478"/>
          <ac:graphicFrameMkLst>
            <pc:docMk/>
            <pc:sldMk cId="1451760934" sldId="291"/>
            <ac:graphicFrameMk id="32" creationId="{509D7C11-16D4-EBC6-20D1-55A321975BE2}"/>
          </ac:graphicFrameMkLst>
        </pc:graphicFrameChg>
        <pc:graphicFrameChg chg="add del">
          <ac:chgData name="Nguyễn Thị Thu Phương" userId="2fa7317f-9ef6-4d8d-9315-1ebae3778c8b" providerId="ADAL" clId="{BC6ACE1C-3770-470D-B1C0-F1A818A914A8}" dt="2024-05-23T22:25:14.578" v="1786" actId="478"/>
          <ac:graphicFrameMkLst>
            <pc:docMk/>
            <pc:sldMk cId="1451760934" sldId="291"/>
            <ac:graphicFrameMk id="34" creationId="{26C85C7C-8697-C71B-01D5-92393D39F6B3}"/>
          </ac:graphicFrameMkLst>
        </pc:graphicFrameChg>
        <pc:graphicFrameChg chg="add del">
          <ac:chgData name="Nguyễn Thị Thu Phương" userId="2fa7317f-9ef6-4d8d-9315-1ebae3778c8b" providerId="ADAL" clId="{BC6ACE1C-3770-470D-B1C0-F1A818A914A8}" dt="2024-05-23T22:25:14.578" v="1786" actId="478"/>
          <ac:graphicFrameMkLst>
            <pc:docMk/>
            <pc:sldMk cId="1451760934" sldId="291"/>
            <ac:graphicFrameMk id="36" creationId="{7A223050-0CF0-0097-8DEA-E3A0F039F26E}"/>
          </ac:graphicFrameMkLst>
        </pc:graphicFrameChg>
        <pc:graphicFrameChg chg="del">
          <ac:chgData name="Nguyễn Thị Thu Phương" userId="2fa7317f-9ef6-4d8d-9315-1ebae3778c8b" providerId="ADAL" clId="{BC6ACE1C-3770-470D-B1C0-F1A818A914A8}" dt="2024-05-23T22:25:14.578" v="1786" actId="478"/>
          <ac:graphicFrameMkLst>
            <pc:docMk/>
            <pc:sldMk cId="1451760934" sldId="291"/>
            <ac:graphicFrameMk id="39" creationId="{08A04B60-5744-36D9-AEDA-EF8FBAC22651}"/>
          </ac:graphicFrameMkLst>
        </pc:graphicFrameChg>
        <pc:picChg chg="add mod">
          <ac:chgData name="Nguyễn Thị Thu Phương" userId="2fa7317f-9ef6-4d8d-9315-1ebae3778c8b" providerId="ADAL" clId="{BC6ACE1C-3770-470D-B1C0-F1A818A914A8}" dt="2024-05-23T22:25:54.059" v="1797" actId="164"/>
          <ac:picMkLst>
            <pc:docMk/>
            <pc:sldMk cId="1451760934" sldId="291"/>
            <ac:picMk id="3" creationId="{AA314347-117A-5F7F-AB2C-D7AE01A8D556}"/>
          </ac:picMkLst>
        </pc:picChg>
        <pc:picChg chg="add mod">
          <ac:chgData name="Nguyễn Thị Thu Phương" userId="2fa7317f-9ef6-4d8d-9315-1ebae3778c8b" providerId="ADAL" clId="{BC6ACE1C-3770-470D-B1C0-F1A818A914A8}" dt="2024-05-23T22:25:54.059" v="1797" actId="164"/>
          <ac:picMkLst>
            <pc:docMk/>
            <pc:sldMk cId="1451760934" sldId="291"/>
            <ac:picMk id="4" creationId="{FEE52625-13E5-C7D0-3051-D2C37C948022}"/>
          </ac:picMkLst>
        </pc:picChg>
        <pc:picChg chg="add mod">
          <ac:chgData name="Nguyễn Thị Thu Phương" userId="2fa7317f-9ef6-4d8d-9315-1ebae3778c8b" providerId="ADAL" clId="{BC6ACE1C-3770-470D-B1C0-F1A818A914A8}" dt="2024-05-23T22:30:06.424" v="1975" actId="1076"/>
          <ac:picMkLst>
            <pc:docMk/>
            <pc:sldMk cId="1451760934" sldId="291"/>
            <ac:picMk id="7" creationId="{B93D4212-3452-E543-D5F9-3A10756D9AB8}"/>
          </ac:picMkLst>
        </pc:picChg>
        <pc:picChg chg="add mod">
          <ac:chgData name="Nguyễn Thị Thu Phương" userId="2fa7317f-9ef6-4d8d-9315-1ebae3778c8b" providerId="ADAL" clId="{BC6ACE1C-3770-470D-B1C0-F1A818A914A8}" dt="2024-05-23T22:27:56.684" v="1939"/>
          <ac:picMkLst>
            <pc:docMk/>
            <pc:sldMk cId="1451760934" sldId="291"/>
            <ac:picMk id="8" creationId="{A03BB610-131C-4D7A-7367-74E751A66F9E}"/>
          </ac:picMkLst>
        </pc:picChg>
        <pc:picChg chg="del">
          <ac:chgData name="Nguyễn Thị Thu Phương" userId="2fa7317f-9ef6-4d8d-9315-1ebae3778c8b" providerId="ADAL" clId="{BC6ACE1C-3770-470D-B1C0-F1A818A914A8}" dt="2024-05-23T22:25:14.578" v="1786" actId="478"/>
          <ac:picMkLst>
            <pc:docMk/>
            <pc:sldMk cId="1451760934" sldId="291"/>
            <ac:picMk id="27" creationId="{97BBD80A-EC80-A5D3-1165-E490D3A0D244}"/>
          </ac:picMkLst>
        </pc:picChg>
        <pc:picChg chg="add mod">
          <ac:chgData name="Nguyễn Thị Thu Phương" userId="2fa7317f-9ef6-4d8d-9315-1ebae3778c8b" providerId="ADAL" clId="{BC6ACE1C-3770-470D-B1C0-F1A818A914A8}" dt="2024-05-23T22:29:50.326" v="1970" actId="14100"/>
          <ac:picMkLst>
            <pc:docMk/>
            <pc:sldMk cId="1451760934" sldId="291"/>
            <ac:picMk id="29" creationId="{E159B5CA-CD5C-AB28-AA75-09967DD28575}"/>
          </ac:picMkLst>
        </pc:picChg>
        <pc:cxnChg chg="add mod">
          <ac:chgData name="Nguyễn Thị Thu Phương" userId="2fa7317f-9ef6-4d8d-9315-1ebae3778c8b" providerId="ADAL" clId="{BC6ACE1C-3770-470D-B1C0-F1A818A914A8}" dt="2024-05-23T22:29:16.976" v="1959" actId="1582"/>
          <ac:cxnSpMkLst>
            <pc:docMk/>
            <pc:sldMk cId="1451760934" sldId="291"/>
            <ac:cxnSpMk id="10" creationId="{91A024E7-31E0-0DB6-E777-F8C4452C0E34}"/>
          </ac:cxnSpMkLst>
        </pc:cxnChg>
        <pc:cxnChg chg="add mod">
          <ac:chgData name="Nguyễn Thị Thu Phương" userId="2fa7317f-9ef6-4d8d-9315-1ebae3778c8b" providerId="ADAL" clId="{BC6ACE1C-3770-470D-B1C0-F1A818A914A8}" dt="2024-05-23T22:29:11.122" v="1958" actId="1582"/>
          <ac:cxnSpMkLst>
            <pc:docMk/>
            <pc:sldMk cId="1451760934" sldId="291"/>
            <ac:cxnSpMk id="12" creationId="{1C73CF0A-1093-7E17-B4D3-E3FC783B0A2B}"/>
          </ac:cxnSpMkLst>
        </pc:cxnChg>
      </pc:sldChg>
      <pc:sldChg chg="add ord">
        <pc:chgData name="Nguyễn Thị Thu Phương" userId="2fa7317f-9ef6-4d8d-9315-1ebae3778c8b" providerId="ADAL" clId="{BC6ACE1C-3770-470D-B1C0-F1A818A914A8}" dt="2024-05-23T22:31:23.447" v="1982"/>
        <pc:sldMkLst>
          <pc:docMk/>
          <pc:sldMk cId="3423979407" sldId="292"/>
        </pc:sldMkLst>
      </pc:sldChg>
      <pc:sldChg chg="delSp modSp add del mod ord">
        <pc:chgData name="Nguyễn Thị Thu Phương" userId="2fa7317f-9ef6-4d8d-9315-1ebae3778c8b" providerId="ADAL" clId="{BC6ACE1C-3770-470D-B1C0-F1A818A914A8}" dt="2024-05-23T23:45:26.921" v="3725" actId="47"/>
        <pc:sldMkLst>
          <pc:docMk/>
          <pc:sldMk cId="2559789664" sldId="293"/>
        </pc:sldMkLst>
        <pc:spChg chg="del mod">
          <ac:chgData name="Nguyễn Thị Thu Phương" userId="2fa7317f-9ef6-4d8d-9315-1ebae3778c8b" providerId="ADAL" clId="{BC6ACE1C-3770-470D-B1C0-F1A818A914A8}" dt="2024-05-23T22:34:29.121" v="1993"/>
          <ac:spMkLst>
            <pc:docMk/>
            <pc:sldMk cId="2559789664" sldId="293"/>
            <ac:spMk id="2" creationId="{00000000-0000-0000-0000-000000000000}"/>
          </ac:spMkLst>
        </pc:spChg>
      </pc:sldChg>
      <pc:sldChg chg="addSp delSp modSp add mod modAnim">
        <pc:chgData name="Nguyễn Thị Thu Phương" userId="2fa7317f-9ef6-4d8d-9315-1ebae3778c8b" providerId="ADAL" clId="{BC6ACE1C-3770-470D-B1C0-F1A818A914A8}" dt="2024-05-23T23:27:55.600" v="2943"/>
        <pc:sldMkLst>
          <pc:docMk/>
          <pc:sldMk cId="3485250474" sldId="294"/>
        </pc:sldMkLst>
        <pc:spChg chg="del">
          <ac:chgData name="Nguyễn Thị Thu Phương" userId="2fa7317f-9ef6-4d8d-9315-1ebae3778c8b" providerId="ADAL" clId="{BC6ACE1C-3770-470D-B1C0-F1A818A914A8}" dt="2024-05-23T22:45:16.961" v="2077" actId="478"/>
          <ac:spMkLst>
            <pc:docMk/>
            <pc:sldMk cId="3485250474" sldId="294"/>
            <ac:spMk id="3" creationId="{00000000-0000-0000-0000-000000000000}"/>
          </ac:spMkLst>
        </pc:spChg>
        <pc:spChg chg="del">
          <ac:chgData name="Nguyễn Thị Thu Phương" userId="2fa7317f-9ef6-4d8d-9315-1ebae3778c8b" providerId="ADAL" clId="{BC6ACE1C-3770-470D-B1C0-F1A818A914A8}" dt="2024-05-23T22:44:36.520" v="2076" actId="478"/>
          <ac:spMkLst>
            <pc:docMk/>
            <pc:sldMk cId="3485250474" sldId="294"/>
            <ac:spMk id="4" creationId="{00000000-0000-0000-0000-000000000000}"/>
          </ac:spMkLst>
        </pc:spChg>
        <pc:spChg chg="mod">
          <ac:chgData name="Nguyễn Thị Thu Phương" userId="2fa7317f-9ef6-4d8d-9315-1ebae3778c8b" providerId="ADAL" clId="{BC6ACE1C-3770-470D-B1C0-F1A818A914A8}" dt="2024-05-23T23:27:55.600" v="2943"/>
          <ac:spMkLst>
            <pc:docMk/>
            <pc:sldMk cId="3485250474" sldId="294"/>
            <ac:spMk id="6" creationId="{00000000-0000-0000-0000-000000000000}"/>
          </ac:spMkLst>
        </pc:spChg>
        <pc:spChg chg="del">
          <ac:chgData name="Nguyễn Thị Thu Phương" userId="2fa7317f-9ef6-4d8d-9315-1ebae3778c8b" providerId="ADAL" clId="{BC6ACE1C-3770-470D-B1C0-F1A818A914A8}" dt="2024-05-23T22:44:36.520" v="2076" actId="478"/>
          <ac:spMkLst>
            <pc:docMk/>
            <pc:sldMk cId="3485250474" sldId="294"/>
            <ac:spMk id="7" creationId="{00000000-0000-0000-0000-000000000000}"/>
          </ac:spMkLst>
        </pc:spChg>
        <pc:spChg chg="del">
          <ac:chgData name="Nguyễn Thị Thu Phương" userId="2fa7317f-9ef6-4d8d-9315-1ebae3778c8b" providerId="ADAL" clId="{BC6ACE1C-3770-470D-B1C0-F1A818A914A8}" dt="2024-05-23T22:44:36.520" v="2076" actId="478"/>
          <ac:spMkLst>
            <pc:docMk/>
            <pc:sldMk cId="3485250474" sldId="294"/>
            <ac:spMk id="8" creationId="{00000000-0000-0000-0000-000000000000}"/>
          </ac:spMkLst>
        </pc:spChg>
        <pc:spChg chg="add mod">
          <ac:chgData name="Nguyễn Thị Thu Phương" userId="2fa7317f-9ef6-4d8d-9315-1ebae3778c8b" providerId="ADAL" clId="{BC6ACE1C-3770-470D-B1C0-F1A818A914A8}" dt="2024-05-23T22:47:46.673" v="2120" actId="20577"/>
          <ac:spMkLst>
            <pc:docMk/>
            <pc:sldMk cId="3485250474" sldId="294"/>
            <ac:spMk id="9" creationId="{C8095DC6-1BA8-23E4-18B3-1CB52F81F4EA}"/>
          </ac:spMkLst>
        </pc:spChg>
        <pc:spChg chg="del">
          <ac:chgData name="Nguyễn Thị Thu Phương" userId="2fa7317f-9ef6-4d8d-9315-1ebae3778c8b" providerId="ADAL" clId="{BC6ACE1C-3770-470D-B1C0-F1A818A914A8}" dt="2024-05-23T22:44:36.520" v="2076" actId="478"/>
          <ac:spMkLst>
            <pc:docMk/>
            <pc:sldMk cId="3485250474" sldId="294"/>
            <ac:spMk id="12" creationId="{00000000-0000-0000-0000-000000000000}"/>
          </ac:spMkLst>
        </pc:spChg>
        <pc:picChg chg="add mod">
          <ac:chgData name="Nguyễn Thị Thu Phương" userId="2fa7317f-9ef6-4d8d-9315-1ebae3778c8b" providerId="ADAL" clId="{BC6ACE1C-3770-470D-B1C0-F1A818A914A8}" dt="2024-05-23T22:49:36.378" v="2126" actId="14100"/>
          <ac:picMkLst>
            <pc:docMk/>
            <pc:sldMk cId="3485250474" sldId="294"/>
            <ac:picMk id="10" creationId="{0D94E0E2-BDEA-3A16-3A8A-A586F993B519}"/>
          </ac:picMkLst>
        </pc:picChg>
      </pc:sldChg>
      <pc:sldChg chg="addSp delSp modSp add mod delAnim">
        <pc:chgData name="Nguyễn Thị Thu Phương" userId="2fa7317f-9ef6-4d8d-9315-1ebae3778c8b" providerId="ADAL" clId="{BC6ACE1C-3770-470D-B1C0-F1A818A914A8}" dt="2024-05-23T23:27:47.703" v="2942"/>
        <pc:sldMkLst>
          <pc:docMk/>
          <pc:sldMk cId="3101911024" sldId="295"/>
        </pc:sldMkLst>
        <pc:spChg chg="add mod">
          <ac:chgData name="Nguyễn Thị Thu Phương" userId="2fa7317f-9ef6-4d8d-9315-1ebae3778c8b" providerId="ADAL" clId="{BC6ACE1C-3770-470D-B1C0-F1A818A914A8}" dt="2024-05-23T22:51:36.660" v="2156" actId="20577"/>
          <ac:spMkLst>
            <pc:docMk/>
            <pc:sldMk cId="3101911024" sldId="295"/>
            <ac:spMk id="5" creationId="{4417F7FF-2511-C298-682B-0C7BB5505BB7}"/>
          </ac:spMkLst>
        </pc:spChg>
        <pc:spChg chg="mod">
          <ac:chgData name="Nguyễn Thị Thu Phương" userId="2fa7317f-9ef6-4d8d-9315-1ebae3778c8b" providerId="ADAL" clId="{BC6ACE1C-3770-470D-B1C0-F1A818A914A8}" dt="2024-05-23T23:27:47.703" v="2942"/>
          <ac:spMkLst>
            <pc:docMk/>
            <pc:sldMk cId="3101911024" sldId="295"/>
            <ac:spMk id="6" creationId="{00000000-0000-0000-0000-000000000000}"/>
          </ac:spMkLst>
        </pc:spChg>
        <pc:spChg chg="mod">
          <ac:chgData name="Nguyễn Thị Thu Phương" userId="2fa7317f-9ef6-4d8d-9315-1ebae3778c8b" providerId="ADAL" clId="{BC6ACE1C-3770-470D-B1C0-F1A818A914A8}" dt="2024-05-23T22:50:44.290" v="2143" actId="20577"/>
          <ac:spMkLst>
            <pc:docMk/>
            <pc:sldMk cId="3101911024" sldId="295"/>
            <ac:spMk id="9" creationId="{C8095DC6-1BA8-23E4-18B3-1CB52F81F4EA}"/>
          </ac:spMkLst>
        </pc:spChg>
        <pc:picChg chg="add mod">
          <ac:chgData name="Nguyễn Thị Thu Phương" userId="2fa7317f-9ef6-4d8d-9315-1ebae3778c8b" providerId="ADAL" clId="{BC6ACE1C-3770-470D-B1C0-F1A818A914A8}" dt="2024-05-23T22:51:06.038" v="2147" actId="14100"/>
          <ac:picMkLst>
            <pc:docMk/>
            <pc:sldMk cId="3101911024" sldId="295"/>
            <ac:picMk id="3" creationId="{BEB00081-D584-07D5-8DF1-1AEEACDEEAF4}"/>
          </ac:picMkLst>
        </pc:picChg>
        <pc:picChg chg="del">
          <ac:chgData name="Nguyễn Thị Thu Phương" userId="2fa7317f-9ef6-4d8d-9315-1ebae3778c8b" providerId="ADAL" clId="{BC6ACE1C-3770-470D-B1C0-F1A818A914A8}" dt="2024-05-23T22:50:54.580" v="2144" actId="478"/>
          <ac:picMkLst>
            <pc:docMk/>
            <pc:sldMk cId="3101911024" sldId="295"/>
            <ac:picMk id="10" creationId="{0D94E0E2-BDEA-3A16-3A8A-A586F993B519}"/>
          </ac:picMkLst>
        </pc:picChg>
      </pc:sldChg>
      <pc:sldChg chg="delSp modSp add mod">
        <pc:chgData name="Nguyễn Thị Thu Phương" userId="2fa7317f-9ef6-4d8d-9315-1ebae3778c8b" providerId="ADAL" clId="{BC6ACE1C-3770-470D-B1C0-F1A818A914A8}" dt="2024-05-23T23:27:42.772" v="2941"/>
        <pc:sldMkLst>
          <pc:docMk/>
          <pc:sldMk cId="4046058845" sldId="296"/>
        </pc:sldMkLst>
        <pc:spChg chg="del">
          <ac:chgData name="Nguyễn Thị Thu Phương" userId="2fa7317f-9ef6-4d8d-9315-1ebae3778c8b" providerId="ADAL" clId="{BC6ACE1C-3770-470D-B1C0-F1A818A914A8}" dt="2024-05-23T22:57:31.766" v="2184" actId="478"/>
          <ac:spMkLst>
            <pc:docMk/>
            <pc:sldMk cId="4046058845" sldId="296"/>
            <ac:spMk id="5" creationId="{4417F7FF-2511-C298-682B-0C7BB5505BB7}"/>
          </ac:spMkLst>
        </pc:spChg>
        <pc:spChg chg="mod">
          <ac:chgData name="Nguyễn Thị Thu Phương" userId="2fa7317f-9ef6-4d8d-9315-1ebae3778c8b" providerId="ADAL" clId="{BC6ACE1C-3770-470D-B1C0-F1A818A914A8}" dt="2024-05-23T23:27:42.772" v="2941"/>
          <ac:spMkLst>
            <pc:docMk/>
            <pc:sldMk cId="4046058845" sldId="296"/>
            <ac:spMk id="6" creationId="{00000000-0000-0000-0000-000000000000}"/>
          </ac:spMkLst>
        </pc:spChg>
        <pc:spChg chg="mod">
          <ac:chgData name="Nguyễn Thị Thu Phương" userId="2fa7317f-9ef6-4d8d-9315-1ebae3778c8b" providerId="ADAL" clId="{BC6ACE1C-3770-470D-B1C0-F1A818A914A8}" dt="2024-05-23T22:57:35.274" v="2185" actId="14100"/>
          <ac:spMkLst>
            <pc:docMk/>
            <pc:sldMk cId="4046058845" sldId="296"/>
            <ac:spMk id="9" creationId="{C8095DC6-1BA8-23E4-18B3-1CB52F81F4EA}"/>
          </ac:spMkLst>
        </pc:spChg>
        <pc:picChg chg="del">
          <ac:chgData name="Nguyễn Thị Thu Phương" userId="2fa7317f-9ef6-4d8d-9315-1ebae3778c8b" providerId="ADAL" clId="{BC6ACE1C-3770-470D-B1C0-F1A818A914A8}" dt="2024-05-23T22:57:30.802" v="2183" actId="478"/>
          <ac:picMkLst>
            <pc:docMk/>
            <pc:sldMk cId="4046058845" sldId="296"/>
            <ac:picMk id="3" creationId="{BEB00081-D584-07D5-8DF1-1AEEACDEEAF4}"/>
          </ac:picMkLst>
        </pc:picChg>
      </pc:sldChg>
      <pc:sldChg chg="addSp delSp modSp add mod">
        <pc:chgData name="Nguyễn Thị Thu Phương" userId="2fa7317f-9ef6-4d8d-9315-1ebae3778c8b" providerId="ADAL" clId="{BC6ACE1C-3770-470D-B1C0-F1A818A914A8}" dt="2024-05-23T23:27:33.206" v="2939"/>
        <pc:sldMkLst>
          <pc:docMk/>
          <pc:sldMk cId="4077024740" sldId="297"/>
        </pc:sldMkLst>
        <pc:spChg chg="mod">
          <ac:chgData name="Nguyễn Thị Thu Phương" userId="2fa7317f-9ef6-4d8d-9315-1ebae3778c8b" providerId="ADAL" clId="{BC6ACE1C-3770-470D-B1C0-F1A818A914A8}" dt="2024-05-23T23:16:13.420" v="2582" actId="404"/>
          <ac:spMkLst>
            <pc:docMk/>
            <pc:sldMk cId="4077024740" sldId="297"/>
            <ac:spMk id="8" creationId="{00000000-0000-0000-0000-000000000000}"/>
          </ac:spMkLst>
        </pc:spChg>
        <pc:spChg chg="mod">
          <ac:chgData name="Nguyễn Thị Thu Phương" userId="2fa7317f-9ef6-4d8d-9315-1ebae3778c8b" providerId="ADAL" clId="{BC6ACE1C-3770-470D-B1C0-F1A818A914A8}" dt="2024-05-23T23:17:04.476" v="2587" actId="20577"/>
          <ac:spMkLst>
            <pc:docMk/>
            <pc:sldMk cId="4077024740" sldId="297"/>
            <ac:spMk id="20" creationId="{00000000-0000-0000-0000-000000000000}"/>
          </ac:spMkLst>
        </pc:spChg>
        <pc:spChg chg="mod">
          <ac:chgData name="Nguyễn Thị Thu Phương" userId="2fa7317f-9ef6-4d8d-9315-1ebae3778c8b" providerId="ADAL" clId="{BC6ACE1C-3770-470D-B1C0-F1A818A914A8}" dt="2024-05-23T23:27:33.206" v="2939"/>
          <ac:spMkLst>
            <pc:docMk/>
            <pc:sldMk cId="4077024740" sldId="297"/>
            <ac:spMk id="27" creationId="{FD4C9E58-2D72-A986-CAC2-50E4488E8AB2}"/>
          </ac:spMkLst>
        </pc:spChg>
        <pc:spChg chg="mod">
          <ac:chgData name="Nguyễn Thị Thu Phương" userId="2fa7317f-9ef6-4d8d-9315-1ebae3778c8b" providerId="ADAL" clId="{BC6ACE1C-3770-470D-B1C0-F1A818A914A8}" dt="2024-05-23T23:19:41.527" v="2657" actId="20577"/>
          <ac:spMkLst>
            <pc:docMk/>
            <pc:sldMk cId="4077024740" sldId="297"/>
            <ac:spMk id="31" creationId="{D01F16CC-B3F8-C02F-3BC0-EDAEEA10F115}"/>
          </ac:spMkLst>
        </pc:spChg>
        <pc:spChg chg="del">
          <ac:chgData name="Nguyễn Thị Thu Phương" userId="2fa7317f-9ef6-4d8d-9315-1ebae3778c8b" providerId="ADAL" clId="{BC6ACE1C-3770-470D-B1C0-F1A818A914A8}" dt="2024-05-23T23:19:12.505" v="2612" actId="478"/>
          <ac:spMkLst>
            <pc:docMk/>
            <pc:sldMk cId="4077024740" sldId="297"/>
            <ac:spMk id="32" creationId="{86420C06-5E4F-8273-EDF8-D28567EDE8C4}"/>
          </ac:spMkLst>
        </pc:spChg>
        <pc:picChg chg="add mod">
          <ac:chgData name="Nguyễn Thị Thu Phương" userId="2fa7317f-9ef6-4d8d-9315-1ebae3778c8b" providerId="ADAL" clId="{BC6ACE1C-3770-470D-B1C0-F1A818A914A8}" dt="2024-05-23T23:19:30.043" v="2615" actId="14100"/>
          <ac:picMkLst>
            <pc:docMk/>
            <pc:sldMk cId="4077024740" sldId="297"/>
            <ac:picMk id="5" creationId="{4BCC152B-C9DA-B9FB-D209-4EF1DD1F5493}"/>
          </ac:picMkLst>
        </pc:picChg>
        <pc:picChg chg="del">
          <ac:chgData name="Nguyễn Thị Thu Phương" userId="2fa7317f-9ef6-4d8d-9315-1ebae3778c8b" providerId="ADAL" clId="{BC6ACE1C-3770-470D-B1C0-F1A818A914A8}" dt="2024-05-23T23:19:08.192" v="2610" actId="478"/>
          <ac:picMkLst>
            <pc:docMk/>
            <pc:sldMk cId="4077024740" sldId="297"/>
            <ac:picMk id="28" creationId="{6994A543-A8C6-3EB5-E145-72A07D8B6040}"/>
          </ac:picMkLst>
        </pc:picChg>
        <pc:picChg chg="del">
          <ac:chgData name="Nguyễn Thị Thu Phương" userId="2fa7317f-9ef6-4d8d-9315-1ebae3778c8b" providerId="ADAL" clId="{BC6ACE1C-3770-470D-B1C0-F1A818A914A8}" dt="2024-05-23T23:19:10.068" v="2611" actId="478"/>
          <ac:picMkLst>
            <pc:docMk/>
            <pc:sldMk cId="4077024740" sldId="297"/>
            <ac:picMk id="29" creationId="{7300F879-831B-43B3-9BA6-E2F6D7674008}"/>
          </ac:picMkLst>
        </pc:picChg>
      </pc:sldChg>
      <pc:sldChg chg="addSp delSp modSp add mod">
        <pc:chgData name="Nguyễn Thị Thu Phương" userId="2fa7317f-9ef6-4d8d-9315-1ebae3778c8b" providerId="ADAL" clId="{BC6ACE1C-3770-470D-B1C0-F1A818A914A8}" dt="2024-05-23T23:27:24.384" v="2938"/>
        <pc:sldMkLst>
          <pc:docMk/>
          <pc:sldMk cId="155865490" sldId="298"/>
        </pc:sldMkLst>
        <pc:spChg chg="mod">
          <ac:chgData name="Nguyễn Thị Thu Phương" userId="2fa7317f-9ef6-4d8d-9315-1ebae3778c8b" providerId="ADAL" clId="{BC6ACE1C-3770-470D-B1C0-F1A818A914A8}" dt="2024-05-23T23:20:32.245" v="2669" actId="1076"/>
          <ac:spMkLst>
            <pc:docMk/>
            <pc:sldMk cId="155865490" sldId="298"/>
            <ac:spMk id="8" creationId="{00000000-0000-0000-0000-000000000000}"/>
          </ac:spMkLst>
        </pc:spChg>
        <pc:spChg chg="mod">
          <ac:chgData name="Nguyễn Thị Thu Phương" userId="2fa7317f-9ef6-4d8d-9315-1ebae3778c8b" providerId="ADAL" clId="{BC6ACE1C-3770-470D-B1C0-F1A818A914A8}" dt="2024-05-23T23:20:36.493" v="2670" actId="14100"/>
          <ac:spMkLst>
            <pc:docMk/>
            <pc:sldMk cId="155865490" sldId="298"/>
            <ac:spMk id="20" creationId="{00000000-0000-0000-0000-000000000000}"/>
          </ac:spMkLst>
        </pc:spChg>
        <pc:spChg chg="mod">
          <ac:chgData name="Nguyễn Thị Thu Phương" userId="2fa7317f-9ef6-4d8d-9315-1ebae3778c8b" providerId="ADAL" clId="{BC6ACE1C-3770-470D-B1C0-F1A818A914A8}" dt="2024-05-23T23:27:24.384" v="2938"/>
          <ac:spMkLst>
            <pc:docMk/>
            <pc:sldMk cId="155865490" sldId="298"/>
            <ac:spMk id="27" creationId="{FD4C9E58-2D72-A986-CAC2-50E4488E8AB2}"/>
          </ac:spMkLst>
        </pc:spChg>
        <pc:spChg chg="mod">
          <ac:chgData name="Nguyễn Thị Thu Phương" userId="2fa7317f-9ef6-4d8d-9315-1ebae3778c8b" providerId="ADAL" clId="{BC6ACE1C-3770-470D-B1C0-F1A818A914A8}" dt="2024-05-23T23:21:14.505" v="2720" actId="20577"/>
          <ac:spMkLst>
            <pc:docMk/>
            <pc:sldMk cId="155865490" sldId="298"/>
            <ac:spMk id="31" creationId="{D01F16CC-B3F8-C02F-3BC0-EDAEEA10F115}"/>
          </ac:spMkLst>
        </pc:spChg>
        <pc:picChg chg="del">
          <ac:chgData name="Nguyễn Thị Thu Phương" userId="2fa7317f-9ef6-4d8d-9315-1ebae3778c8b" providerId="ADAL" clId="{BC6ACE1C-3770-470D-B1C0-F1A818A914A8}" dt="2024-05-23T23:20:24.070" v="2668" actId="478"/>
          <ac:picMkLst>
            <pc:docMk/>
            <pc:sldMk cId="155865490" sldId="298"/>
            <ac:picMk id="5" creationId="{4BCC152B-C9DA-B9FB-D209-4EF1DD1F5493}"/>
          </ac:picMkLst>
        </pc:picChg>
        <pc:picChg chg="add mod">
          <ac:chgData name="Nguyễn Thị Thu Phương" userId="2fa7317f-9ef6-4d8d-9315-1ebae3778c8b" providerId="ADAL" clId="{BC6ACE1C-3770-470D-B1C0-F1A818A914A8}" dt="2024-05-23T23:20:58.980" v="2674" actId="1076"/>
          <ac:picMkLst>
            <pc:docMk/>
            <pc:sldMk cId="155865490" sldId="298"/>
            <ac:picMk id="6" creationId="{1993176A-3805-D02E-5287-84BACB4D6F48}"/>
          </ac:picMkLst>
        </pc:picChg>
      </pc:sldChg>
      <pc:sldChg chg="addSp delSp modSp add mod ord">
        <pc:chgData name="Nguyễn Thị Thu Phương" userId="2fa7317f-9ef6-4d8d-9315-1ebae3778c8b" providerId="ADAL" clId="{BC6ACE1C-3770-470D-B1C0-F1A818A914A8}" dt="2024-05-23T23:31:19.107" v="3101" actId="404"/>
        <pc:sldMkLst>
          <pc:docMk/>
          <pc:sldMk cId="3897116059" sldId="299"/>
        </pc:sldMkLst>
        <pc:spChg chg="mod">
          <ac:chgData name="Nguyễn Thị Thu Phương" userId="2fa7317f-9ef6-4d8d-9315-1ebae3778c8b" providerId="ADAL" clId="{BC6ACE1C-3770-470D-B1C0-F1A818A914A8}" dt="2024-05-23T23:30:25.068" v="3047" actId="20577"/>
          <ac:spMkLst>
            <pc:docMk/>
            <pc:sldMk cId="3897116059" sldId="299"/>
            <ac:spMk id="3" creationId="{00000000-0000-0000-0000-000000000000}"/>
          </ac:spMkLst>
        </pc:spChg>
        <pc:spChg chg="del">
          <ac:chgData name="Nguyễn Thị Thu Phương" userId="2fa7317f-9ef6-4d8d-9315-1ebae3778c8b" providerId="ADAL" clId="{BC6ACE1C-3770-470D-B1C0-F1A818A914A8}" dt="2024-05-23T23:28:16.932" v="2944" actId="478"/>
          <ac:spMkLst>
            <pc:docMk/>
            <pc:sldMk cId="3897116059" sldId="299"/>
            <ac:spMk id="8" creationId="{00000000-0000-0000-0000-000000000000}"/>
          </ac:spMkLst>
        </pc:spChg>
        <pc:spChg chg="add mod">
          <ac:chgData name="Nguyễn Thị Thu Phương" userId="2fa7317f-9ef6-4d8d-9315-1ebae3778c8b" providerId="ADAL" clId="{BC6ACE1C-3770-470D-B1C0-F1A818A914A8}" dt="2024-05-23T23:30:44.729" v="3082" actId="20577"/>
          <ac:spMkLst>
            <pc:docMk/>
            <pc:sldMk cId="3897116059" sldId="299"/>
            <ac:spMk id="9" creationId="{BF5F4109-4B11-DEF4-5D01-1B2DCD31FDB2}"/>
          </ac:spMkLst>
        </pc:spChg>
        <pc:spChg chg="del mod">
          <ac:chgData name="Nguyễn Thị Thu Phương" userId="2fa7317f-9ef6-4d8d-9315-1ebae3778c8b" providerId="ADAL" clId="{BC6ACE1C-3770-470D-B1C0-F1A818A914A8}" dt="2024-05-23T23:28:53.308" v="2974" actId="478"/>
          <ac:spMkLst>
            <pc:docMk/>
            <pc:sldMk cId="3897116059" sldId="299"/>
            <ac:spMk id="20" creationId="{00000000-0000-0000-0000-000000000000}"/>
          </ac:spMkLst>
        </pc:spChg>
        <pc:spChg chg="mod">
          <ac:chgData name="Nguyễn Thị Thu Phương" userId="2fa7317f-9ef6-4d8d-9315-1ebae3778c8b" providerId="ADAL" clId="{BC6ACE1C-3770-470D-B1C0-F1A818A914A8}" dt="2024-05-23T23:29:10.397" v="3025" actId="14100"/>
          <ac:spMkLst>
            <pc:docMk/>
            <pc:sldMk cId="3897116059" sldId="299"/>
            <ac:spMk id="27" creationId="{FD4C9E58-2D72-A986-CAC2-50E4488E8AB2}"/>
          </ac:spMkLst>
        </pc:spChg>
        <pc:spChg chg="mod">
          <ac:chgData name="Nguyễn Thị Thu Phương" userId="2fa7317f-9ef6-4d8d-9315-1ebae3778c8b" providerId="ADAL" clId="{BC6ACE1C-3770-470D-B1C0-F1A818A914A8}" dt="2024-05-23T23:29:54.057" v="3039" actId="20577"/>
          <ac:spMkLst>
            <pc:docMk/>
            <pc:sldMk cId="3897116059" sldId="299"/>
            <ac:spMk id="31" creationId="{D01F16CC-B3F8-C02F-3BC0-EDAEEA10F115}"/>
          </ac:spMkLst>
        </pc:spChg>
        <pc:graphicFrameChg chg="add mod">
          <ac:chgData name="Nguyễn Thị Thu Phương" userId="2fa7317f-9ef6-4d8d-9315-1ebae3778c8b" providerId="ADAL" clId="{BC6ACE1C-3770-470D-B1C0-F1A818A914A8}" dt="2024-05-23T23:31:11.188" v="3092" actId="404"/>
          <ac:graphicFrameMkLst>
            <pc:docMk/>
            <pc:sldMk cId="3897116059" sldId="299"/>
            <ac:graphicFrameMk id="6" creationId="{731C1DB3-11A7-9700-6E8A-6567C31777D8}"/>
          </ac:graphicFrameMkLst>
        </pc:graphicFrameChg>
        <pc:graphicFrameChg chg="add mod">
          <ac:chgData name="Nguyễn Thị Thu Phương" userId="2fa7317f-9ef6-4d8d-9315-1ebae3778c8b" providerId="ADAL" clId="{BC6ACE1C-3770-470D-B1C0-F1A818A914A8}" dt="2024-05-23T23:31:19.107" v="3101" actId="404"/>
          <ac:graphicFrameMkLst>
            <pc:docMk/>
            <pc:sldMk cId="3897116059" sldId="299"/>
            <ac:graphicFrameMk id="7" creationId="{55469A42-0AF1-6E56-10E8-0DF3168157A9}"/>
          </ac:graphicFrameMkLst>
        </pc:graphicFrameChg>
        <pc:picChg chg="del">
          <ac:chgData name="Nguyễn Thị Thu Phương" userId="2fa7317f-9ef6-4d8d-9315-1ebae3778c8b" providerId="ADAL" clId="{BC6ACE1C-3770-470D-B1C0-F1A818A914A8}" dt="2024-05-23T23:29:12.292" v="3026" actId="478"/>
          <ac:picMkLst>
            <pc:docMk/>
            <pc:sldMk cId="3897116059" sldId="299"/>
            <ac:picMk id="5" creationId="{4BCC152B-C9DA-B9FB-D209-4EF1DD1F5493}"/>
          </ac:picMkLst>
        </pc:picChg>
      </pc:sldChg>
      <pc:sldChg chg="addSp delSp modSp add mod ord">
        <pc:chgData name="Nguyễn Thị Thu Phương" userId="2fa7317f-9ef6-4d8d-9315-1ebae3778c8b" providerId="ADAL" clId="{BC6ACE1C-3770-470D-B1C0-F1A818A914A8}" dt="2024-05-23T23:37:25.388" v="3352" actId="1036"/>
        <pc:sldMkLst>
          <pc:docMk/>
          <pc:sldMk cId="826092041" sldId="300"/>
        </pc:sldMkLst>
        <pc:spChg chg="mod">
          <ac:chgData name="Nguyễn Thị Thu Phương" userId="2fa7317f-9ef6-4d8d-9315-1ebae3778c8b" providerId="ADAL" clId="{BC6ACE1C-3770-470D-B1C0-F1A818A914A8}" dt="2024-05-23T23:35:21.249" v="3291" actId="20577"/>
          <ac:spMkLst>
            <pc:docMk/>
            <pc:sldMk cId="826092041" sldId="300"/>
            <ac:spMk id="9" creationId="{BF5F4109-4B11-DEF4-5D01-1B2DCD31FDB2}"/>
          </ac:spMkLst>
        </pc:spChg>
        <pc:spChg chg="mod">
          <ac:chgData name="Nguyễn Thị Thu Phương" userId="2fa7317f-9ef6-4d8d-9315-1ebae3778c8b" providerId="ADAL" clId="{BC6ACE1C-3770-470D-B1C0-F1A818A914A8}" dt="2024-05-23T23:35:32.923" v="3295" actId="20577"/>
          <ac:spMkLst>
            <pc:docMk/>
            <pc:sldMk cId="826092041" sldId="300"/>
            <ac:spMk id="27" creationId="{FD4C9E58-2D72-A986-CAC2-50E4488E8AB2}"/>
          </ac:spMkLst>
        </pc:spChg>
        <pc:spChg chg="mod">
          <ac:chgData name="Nguyễn Thị Thu Phương" userId="2fa7317f-9ef6-4d8d-9315-1ebae3778c8b" providerId="ADAL" clId="{BC6ACE1C-3770-470D-B1C0-F1A818A914A8}" dt="2024-05-23T23:34:15.581" v="3254" actId="20577"/>
          <ac:spMkLst>
            <pc:docMk/>
            <pc:sldMk cId="826092041" sldId="300"/>
            <ac:spMk id="31" creationId="{D01F16CC-B3F8-C02F-3BC0-EDAEEA10F115}"/>
          </ac:spMkLst>
        </pc:spChg>
        <pc:graphicFrameChg chg="add mod">
          <ac:chgData name="Nguyễn Thị Thu Phương" userId="2fa7317f-9ef6-4d8d-9315-1ebae3778c8b" providerId="ADAL" clId="{BC6ACE1C-3770-470D-B1C0-F1A818A914A8}" dt="2024-05-23T23:33:10.961" v="3180"/>
          <ac:graphicFrameMkLst>
            <pc:docMk/>
            <pc:sldMk cId="826092041" sldId="300"/>
            <ac:graphicFrameMk id="5" creationId="{A3C5CF28-3B90-7CBB-FE95-9B5EE8D899A5}"/>
          </ac:graphicFrameMkLst>
        </pc:graphicFrameChg>
        <pc:graphicFrameChg chg="del">
          <ac:chgData name="Nguyễn Thị Thu Phương" userId="2fa7317f-9ef6-4d8d-9315-1ebae3778c8b" providerId="ADAL" clId="{BC6ACE1C-3770-470D-B1C0-F1A818A914A8}" dt="2024-05-23T23:33:34.459" v="3220" actId="478"/>
          <ac:graphicFrameMkLst>
            <pc:docMk/>
            <pc:sldMk cId="826092041" sldId="300"/>
            <ac:graphicFrameMk id="6" creationId="{731C1DB3-11A7-9700-6E8A-6567C31777D8}"/>
          </ac:graphicFrameMkLst>
        </pc:graphicFrameChg>
        <pc:graphicFrameChg chg="del">
          <ac:chgData name="Nguyễn Thị Thu Phương" userId="2fa7317f-9ef6-4d8d-9315-1ebae3778c8b" providerId="ADAL" clId="{BC6ACE1C-3770-470D-B1C0-F1A818A914A8}" dt="2024-05-23T23:33:35.205" v="3221" actId="478"/>
          <ac:graphicFrameMkLst>
            <pc:docMk/>
            <pc:sldMk cId="826092041" sldId="300"/>
            <ac:graphicFrameMk id="7" creationId="{55469A42-0AF1-6E56-10E8-0DF3168157A9}"/>
          </ac:graphicFrameMkLst>
        </pc:graphicFrameChg>
        <pc:graphicFrameChg chg="add mod">
          <ac:chgData name="Nguyễn Thị Thu Phương" userId="2fa7317f-9ef6-4d8d-9315-1ebae3778c8b" providerId="ADAL" clId="{BC6ACE1C-3770-470D-B1C0-F1A818A914A8}" dt="2024-05-23T23:37:25.388" v="3352" actId="1036"/>
          <ac:graphicFrameMkLst>
            <pc:docMk/>
            <pc:sldMk cId="826092041" sldId="300"/>
            <ac:graphicFrameMk id="8" creationId="{D27E83EB-0D87-5492-84C0-4D81075166B8}"/>
          </ac:graphicFrameMkLst>
        </pc:graphicFrameChg>
        <pc:graphicFrameChg chg="add mod">
          <ac:chgData name="Nguyễn Thị Thu Phương" userId="2fa7317f-9ef6-4d8d-9315-1ebae3778c8b" providerId="ADAL" clId="{BC6ACE1C-3770-470D-B1C0-F1A818A914A8}" dt="2024-05-23T23:37:22.294" v="3351" actId="208"/>
          <ac:graphicFrameMkLst>
            <pc:docMk/>
            <pc:sldMk cId="826092041" sldId="300"/>
            <ac:graphicFrameMk id="10" creationId="{60461943-2CFD-EE7F-2EBE-1EAD3C6E22E6}"/>
          </ac:graphicFrameMkLst>
        </pc:graphicFrameChg>
      </pc:sldChg>
      <pc:sldChg chg="addSp delSp modSp add mod">
        <pc:chgData name="Nguyễn Thị Thu Phương" userId="2fa7317f-9ef6-4d8d-9315-1ebae3778c8b" providerId="ADAL" clId="{BC6ACE1C-3770-470D-B1C0-F1A818A914A8}" dt="2024-05-23T23:37:38.034" v="3355" actId="255"/>
        <pc:sldMkLst>
          <pc:docMk/>
          <pc:sldMk cId="1465973363" sldId="301"/>
        </pc:sldMkLst>
        <pc:spChg chg="mod">
          <ac:chgData name="Nguyễn Thị Thu Phương" userId="2fa7317f-9ef6-4d8d-9315-1ebae3778c8b" providerId="ADAL" clId="{BC6ACE1C-3770-470D-B1C0-F1A818A914A8}" dt="2024-05-23T23:34:03.958" v="3230" actId="20577"/>
          <ac:spMkLst>
            <pc:docMk/>
            <pc:sldMk cId="1465973363" sldId="301"/>
            <ac:spMk id="9" creationId="{BF5F4109-4B11-DEF4-5D01-1B2DCD31FDB2}"/>
          </ac:spMkLst>
        </pc:spChg>
        <pc:spChg chg="mod">
          <ac:chgData name="Nguyễn Thị Thu Phương" userId="2fa7317f-9ef6-4d8d-9315-1ebae3778c8b" providerId="ADAL" clId="{BC6ACE1C-3770-470D-B1C0-F1A818A914A8}" dt="2024-05-23T23:31:50.749" v="3143" actId="20577"/>
          <ac:spMkLst>
            <pc:docMk/>
            <pc:sldMk cId="1465973363" sldId="301"/>
            <ac:spMk id="27" creationId="{FD4C9E58-2D72-A986-CAC2-50E4488E8AB2}"/>
          </ac:spMkLst>
        </pc:spChg>
        <pc:spChg chg="mod">
          <ac:chgData name="Nguyễn Thị Thu Phương" userId="2fa7317f-9ef6-4d8d-9315-1ebae3778c8b" providerId="ADAL" clId="{BC6ACE1C-3770-470D-B1C0-F1A818A914A8}" dt="2024-05-23T23:32:24.591" v="3171" actId="20577"/>
          <ac:spMkLst>
            <pc:docMk/>
            <pc:sldMk cId="1465973363" sldId="301"/>
            <ac:spMk id="31" creationId="{D01F16CC-B3F8-C02F-3BC0-EDAEEA10F115}"/>
          </ac:spMkLst>
        </pc:spChg>
        <pc:graphicFrameChg chg="add mod">
          <ac:chgData name="Nguyễn Thị Thu Phương" userId="2fa7317f-9ef6-4d8d-9315-1ebae3778c8b" providerId="ADAL" clId="{BC6ACE1C-3770-470D-B1C0-F1A818A914A8}" dt="2024-05-23T23:37:30.590" v="3353" actId="208"/>
          <ac:graphicFrameMkLst>
            <pc:docMk/>
            <pc:sldMk cId="1465973363" sldId="301"/>
            <ac:graphicFrameMk id="5" creationId="{81717579-65BF-80A9-F4B7-B87F667CD3FE}"/>
          </ac:graphicFrameMkLst>
        </pc:graphicFrameChg>
        <pc:graphicFrameChg chg="del">
          <ac:chgData name="Nguyễn Thị Thu Phương" userId="2fa7317f-9ef6-4d8d-9315-1ebae3778c8b" providerId="ADAL" clId="{BC6ACE1C-3770-470D-B1C0-F1A818A914A8}" dt="2024-05-23T23:31:40.653" v="3104" actId="478"/>
          <ac:graphicFrameMkLst>
            <pc:docMk/>
            <pc:sldMk cId="1465973363" sldId="301"/>
            <ac:graphicFrameMk id="6" creationId="{731C1DB3-11A7-9700-6E8A-6567C31777D8}"/>
          </ac:graphicFrameMkLst>
        </pc:graphicFrameChg>
        <pc:graphicFrameChg chg="del">
          <ac:chgData name="Nguyễn Thị Thu Phương" userId="2fa7317f-9ef6-4d8d-9315-1ebae3778c8b" providerId="ADAL" clId="{BC6ACE1C-3770-470D-B1C0-F1A818A914A8}" dt="2024-05-23T23:32:30.993" v="3172" actId="478"/>
          <ac:graphicFrameMkLst>
            <pc:docMk/>
            <pc:sldMk cId="1465973363" sldId="301"/>
            <ac:graphicFrameMk id="7" creationId="{55469A42-0AF1-6E56-10E8-0DF3168157A9}"/>
          </ac:graphicFrameMkLst>
        </pc:graphicFrameChg>
        <pc:graphicFrameChg chg="add mod">
          <ac:chgData name="Nguyễn Thị Thu Phương" userId="2fa7317f-9ef6-4d8d-9315-1ebae3778c8b" providerId="ADAL" clId="{BC6ACE1C-3770-470D-B1C0-F1A818A914A8}" dt="2024-05-23T23:37:38.034" v="3355" actId="255"/>
          <ac:graphicFrameMkLst>
            <pc:docMk/>
            <pc:sldMk cId="1465973363" sldId="301"/>
            <ac:graphicFrameMk id="8" creationId="{A3C5CF28-3B90-7CBB-FE95-9B5EE8D899A5}"/>
          </ac:graphicFrameMkLst>
        </pc:graphicFrameChg>
      </pc:sldChg>
      <pc:sldChg chg="addSp delSp modSp add mod">
        <pc:chgData name="Nguyễn Thị Thu Phương" userId="2fa7317f-9ef6-4d8d-9315-1ebae3778c8b" providerId="ADAL" clId="{BC6ACE1C-3770-470D-B1C0-F1A818A914A8}" dt="2024-05-23T23:37:07.510" v="3349" actId="12788"/>
        <pc:sldMkLst>
          <pc:docMk/>
          <pc:sldMk cId="1466953660" sldId="302"/>
        </pc:sldMkLst>
        <pc:spChg chg="del">
          <ac:chgData name="Nguyễn Thị Thu Phương" userId="2fa7317f-9ef6-4d8d-9315-1ebae3778c8b" providerId="ADAL" clId="{BC6ACE1C-3770-470D-B1C0-F1A818A914A8}" dt="2024-05-23T23:36:26.901" v="3336" actId="478"/>
          <ac:spMkLst>
            <pc:docMk/>
            <pc:sldMk cId="1466953660" sldId="302"/>
            <ac:spMk id="9" creationId="{BF5F4109-4B11-DEF4-5D01-1B2DCD31FDB2}"/>
          </ac:spMkLst>
        </pc:spChg>
        <pc:spChg chg="mod">
          <ac:chgData name="Nguyễn Thị Thu Phương" userId="2fa7317f-9ef6-4d8d-9315-1ebae3778c8b" providerId="ADAL" clId="{BC6ACE1C-3770-470D-B1C0-F1A818A914A8}" dt="2024-05-23T23:36:22.635" v="3334" actId="20577"/>
          <ac:spMkLst>
            <pc:docMk/>
            <pc:sldMk cId="1466953660" sldId="302"/>
            <ac:spMk id="27" creationId="{FD4C9E58-2D72-A986-CAC2-50E4488E8AB2}"/>
          </ac:spMkLst>
        </pc:spChg>
        <pc:spChg chg="mod">
          <ac:chgData name="Nguyễn Thị Thu Phương" userId="2fa7317f-9ef6-4d8d-9315-1ebae3778c8b" providerId="ADAL" clId="{BC6ACE1C-3770-470D-B1C0-F1A818A914A8}" dt="2024-05-23T23:37:07.510" v="3349" actId="12788"/>
          <ac:spMkLst>
            <pc:docMk/>
            <pc:sldMk cId="1466953660" sldId="302"/>
            <ac:spMk id="31" creationId="{D01F16CC-B3F8-C02F-3BC0-EDAEEA10F115}"/>
          </ac:spMkLst>
        </pc:spChg>
        <pc:grpChg chg="mod">
          <ac:chgData name="Nguyễn Thị Thu Phương" userId="2fa7317f-9ef6-4d8d-9315-1ebae3778c8b" providerId="ADAL" clId="{BC6ACE1C-3770-470D-B1C0-F1A818A914A8}" dt="2024-05-23T23:36:57.997" v="3346" actId="1076"/>
          <ac:grpSpMkLst>
            <pc:docMk/>
            <pc:sldMk cId="1466953660" sldId="302"/>
            <ac:grpSpMk id="2" creationId="{00000000-0000-0000-0000-000000000000}"/>
          </ac:grpSpMkLst>
        </pc:grpChg>
        <pc:graphicFrameChg chg="add mod">
          <ac:chgData name="Nguyễn Thị Thu Phương" userId="2fa7317f-9ef6-4d8d-9315-1ebae3778c8b" providerId="ADAL" clId="{BC6ACE1C-3770-470D-B1C0-F1A818A914A8}" dt="2024-05-23T23:37:02.711" v="3348" actId="12788"/>
          <ac:graphicFrameMkLst>
            <pc:docMk/>
            <pc:sldMk cId="1466953660" sldId="302"/>
            <ac:graphicFrameMk id="5" creationId="{D133788D-96FE-6A23-FE92-2B13F5EC24EE}"/>
          </ac:graphicFrameMkLst>
        </pc:graphicFrameChg>
        <pc:graphicFrameChg chg="del">
          <ac:chgData name="Nguyễn Thị Thu Phương" userId="2fa7317f-9ef6-4d8d-9315-1ebae3778c8b" providerId="ADAL" clId="{BC6ACE1C-3770-470D-B1C0-F1A818A914A8}" dt="2024-05-23T23:36:28.929" v="3337" actId="478"/>
          <ac:graphicFrameMkLst>
            <pc:docMk/>
            <pc:sldMk cId="1466953660" sldId="302"/>
            <ac:graphicFrameMk id="8" creationId="{D27E83EB-0D87-5492-84C0-4D81075166B8}"/>
          </ac:graphicFrameMkLst>
        </pc:graphicFrameChg>
        <pc:graphicFrameChg chg="del">
          <ac:chgData name="Nguyễn Thị Thu Phương" userId="2fa7317f-9ef6-4d8d-9315-1ebae3778c8b" providerId="ADAL" clId="{BC6ACE1C-3770-470D-B1C0-F1A818A914A8}" dt="2024-05-23T23:36:25.916" v="3335" actId="478"/>
          <ac:graphicFrameMkLst>
            <pc:docMk/>
            <pc:sldMk cId="1466953660" sldId="302"/>
            <ac:graphicFrameMk id="10" creationId="{60461943-2CFD-EE7F-2EBE-1EAD3C6E22E6}"/>
          </ac:graphicFrameMkLst>
        </pc:graphicFrameChg>
      </pc:sldChg>
      <pc:sldChg chg="addSp delSp modSp add mod">
        <pc:chgData name="Nguyễn Thị Thu Phương" userId="2fa7317f-9ef6-4d8d-9315-1ebae3778c8b" providerId="ADAL" clId="{BC6ACE1C-3770-470D-B1C0-F1A818A914A8}" dt="2024-05-23T23:41:03.022" v="3597" actId="113"/>
        <pc:sldMkLst>
          <pc:docMk/>
          <pc:sldMk cId="139779254" sldId="303"/>
        </pc:sldMkLst>
        <pc:spChg chg="mod">
          <ac:chgData name="Nguyễn Thị Thu Phương" userId="2fa7317f-9ef6-4d8d-9315-1ebae3778c8b" providerId="ADAL" clId="{BC6ACE1C-3770-470D-B1C0-F1A818A914A8}" dt="2024-05-23T23:39:35.315" v="3438" actId="20577"/>
          <ac:spMkLst>
            <pc:docMk/>
            <pc:sldMk cId="139779254" sldId="303"/>
            <ac:spMk id="6" creationId="{00000000-0000-0000-0000-000000000000}"/>
          </ac:spMkLst>
        </pc:spChg>
        <pc:spChg chg="mod">
          <ac:chgData name="Nguyễn Thị Thu Phương" userId="2fa7317f-9ef6-4d8d-9315-1ebae3778c8b" providerId="ADAL" clId="{BC6ACE1C-3770-470D-B1C0-F1A818A914A8}" dt="2024-05-23T23:40:35.156" v="3593" actId="20577"/>
          <ac:spMkLst>
            <pc:docMk/>
            <pc:sldMk cId="139779254" sldId="303"/>
            <ac:spMk id="12" creationId="{CA31F61F-40AA-7526-FC02-AB5008BAC2EB}"/>
          </ac:spMkLst>
        </pc:spChg>
        <pc:graphicFrameChg chg="mod modGraphic">
          <ac:chgData name="Nguyễn Thị Thu Phương" userId="2fa7317f-9ef6-4d8d-9315-1ebae3778c8b" providerId="ADAL" clId="{BC6ACE1C-3770-470D-B1C0-F1A818A914A8}" dt="2024-05-23T23:41:03.022" v="3597" actId="113"/>
          <ac:graphicFrameMkLst>
            <pc:docMk/>
            <pc:sldMk cId="139779254" sldId="303"/>
            <ac:graphicFrameMk id="5" creationId="{79C8A727-8C01-623B-17AE-3131937C82AB}"/>
          </ac:graphicFrameMkLst>
        </pc:graphicFrameChg>
        <pc:picChg chg="add del mod">
          <ac:chgData name="Nguyễn Thị Thu Phương" userId="2fa7317f-9ef6-4d8d-9315-1ebae3778c8b" providerId="ADAL" clId="{BC6ACE1C-3770-470D-B1C0-F1A818A914A8}" dt="2024-05-23T23:40:19.753" v="3574" actId="1076"/>
          <ac:picMkLst>
            <pc:docMk/>
            <pc:sldMk cId="139779254" sldId="303"/>
            <ac:picMk id="2050" creationId="{3F171717-CE3C-EFBE-3A51-3D77499F3626}"/>
          </ac:picMkLst>
        </pc:picChg>
      </pc:sldChg>
      <pc:sldChg chg="modSp add mod">
        <pc:chgData name="Nguyễn Thị Thu Phương" userId="2fa7317f-9ef6-4d8d-9315-1ebae3778c8b" providerId="ADAL" clId="{BC6ACE1C-3770-470D-B1C0-F1A818A914A8}" dt="2024-05-23T23:46:25.698" v="3754" actId="113"/>
        <pc:sldMkLst>
          <pc:docMk/>
          <pc:sldMk cId="3598715689" sldId="304"/>
        </pc:sldMkLst>
        <pc:graphicFrameChg chg="mod modGraphic">
          <ac:chgData name="Nguyễn Thị Thu Phương" userId="2fa7317f-9ef6-4d8d-9315-1ebae3778c8b" providerId="ADAL" clId="{BC6ACE1C-3770-470D-B1C0-F1A818A914A8}" dt="2024-05-23T23:46:25.698" v="3754" actId="113"/>
          <ac:graphicFrameMkLst>
            <pc:docMk/>
            <pc:sldMk cId="3598715689" sldId="304"/>
            <ac:graphicFrameMk id="5" creationId="{79C8A727-8C01-623B-17AE-3131937C82AB}"/>
          </ac:graphicFrameMkLst>
        </pc:graphicFrameChg>
      </pc:sldChg>
      <pc:sldChg chg="add del">
        <pc:chgData name="Nguyễn Thị Thu Phương" userId="2fa7317f-9ef6-4d8d-9315-1ebae3778c8b" providerId="ADAL" clId="{BC6ACE1C-3770-470D-B1C0-F1A818A914A8}" dt="2024-05-23T23:41:17.816" v="3598" actId="47"/>
        <pc:sldMkLst>
          <pc:docMk/>
          <pc:sldMk cId="3608512867" sldId="304"/>
        </pc:sldMkLst>
      </pc:sldChg>
      <pc:sldChg chg="add del">
        <pc:chgData name="Nguyễn Thị Thu Phương" userId="2fa7317f-9ef6-4d8d-9315-1ebae3778c8b" providerId="ADAL" clId="{BC6ACE1C-3770-470D-B1C0-F1A818A914A8}" dt="2024-05-23T23:41:17.816" v="3598" actId="47"/>
        <pc:sldMkLst>
          <pc:docMk/>
          <pc:sldMk cId="182052534" sldId="305"/>
        </pc:sldMkLst>
      </pc:sldChg>
      <pc:sldChg chg="modSp add mod">
        <pc:chgData name="Nguyễn Thị Thu Phương" userId="2fa7317f-9ef6-4d8d-9315-1ebae3778c8b" providerId="ADAL" clId="{BC6ACE1C-3770-470D-B1C0-F1A818A914A8}" dt="2024-05-23T23:42:52.544" v="3614" actId="113"/>
        <pc:sldMkLst>
          <pc:docMk/>
          <pc:sldMk cId="830078798" sldId="305"/>
        </pc:sldMkLst>
        <pc:graphicFrameChg chg="mod modGraphic">
          <ac:chgData name="Nguyễn Thị Thu Phương" userId="2fa7317f-9ef6-4d8d-9315-1ebae3778c8b" providerId="ADAL" clId="{BC6ACE1C-3770-470D-B1C0-F1A818A914A8}" dt="2024-05-23T23:42:52.544" v="3614" actId="113"/>
          <ac:graphicFrameMkLst>
            <pc:docMk/>
            <pc:sldMk cId="830078798" sldId="305"/>
            <ac:graphicFrameMk id="5" creationId="{79C8A727-8C01-623B-17AE-3131937C82AB}"/>
          </ac:graphicFrameMkLst>
        </pc:graphicFrameChg>
      </pc:sldChg>
      <pc:sldChg chg="modSp add mod">
        <pc:chgData name="Nguyễn Thị Thu Phương" userId="2fa7317f-9ef6-4d8d-9315-1ebae3778c8b" providerId="ADAL" clId="{BC6ACE1C-3770-470D-B1C0-F1A818A914A8}" dt="2024-05-23T23:43:13.195" v="3620" actId="255"/>
        <pc:sldMkLst>
          <pc:docMk/>
          <pc:sldMk cId="2414610499" sldId="306"/>
        </pc:sldMkLst>
        <pc:graphicFrameChg chg="mod modGraphic">
          <ac:chgData name="Nguyễn Thị Thu Phương" userId="2fa7317f-9ef6-4d8d-9315-1ebae3778c8b" providerId="ADAL" clId="{BC6ACE1C-3770-470D-B1C0-F1A818A914A8}" dt="2024-05-23T23:43:13.195" v="3620" actId="255"/>
          <ac:graphicFrameMkLst>
            <pc:docMk/>
            <pc:sldMk cId="2414610499" sldId="306"/>
            <ac:graphicFrameMk id="5" creationId="{79C8A727-8C01-623B-17AE-3131937C82AB}"/>
          </ac:graphicFrameMkLst>
        </pc:graphicFrameChg>
      </pc:sldChg>
      <pc:sldChg chg="add del">
        <pc:chgData name="Nguyễn Thị Thu Phương" userId="2fa7317f-9ef6-4d8d-9315-1ebae3778c8b" providerId="ADAL" clId="{BC6ACE1C-3770-470D-B1C0-F1A818A914A8}" dt="2024-05-23T23:41:17.816" v="3598" actId="47"/>
        <pc:sldMkLst>
          <pc:docMk/>
          <pc:sldMk cId="4168901221" sldId="306"/>
        </pc:sldMkLst>
      </pc:sldChg>
      <pc:sldChg chg="delSp modSp add mod ord">
        <pc:chgData name="Nguyễn Thị Thu Phương" userId="2fa7317f-9ef6-4d8d-9315-1ebae3778c8b" providerId="ADAL" clId="{BC6ACE1C-3770-470D-B1C0-F1A818A914A8}" dt="2024-05-23T23:44:10.380" v="3672" actId="20577"/>
        <pc:sldMkLst>
          <pc:docMk/>
          <pc:sldMk cId="2222871634" sldId="307"/>
        </pc:sldMkLst>
        <pc:spChg chg="mod">
          <ac:chgData name="Nguyễn Thị Thu Phương" userId="2fa7317f-9ef6-4d8d-9315-1ebae3778c8b" providerId="ADAL" clId="{BC6ACE1C-3770-470D-B1C0-F1A818A914A8}" dt="2024-05-23T23:43:42.013" v="3650" actId="20577"/>
          <ac:spMkLst>
            <pc:docMk/>
            <pc:sldMk cId="2222871634" sldId="307"/>
            <ac:spMk id="2" creationId="{00000000-0000-0000-0000-000000000000}"/>
          </ac:spMkLst>
        </pc:spChg>
        <pc:spChg chg="del">
          <ac:chgData name="Nguyễn Thị Thu Phương" userId="2fa7317f-9ef6-4d8d-9315-1ebae3778c8b" providerId="ADAL" clId="{BC6ACE1C-3770-470D-B1C0-F1A818A914A8}" dt="2024-05-23T23:43:44.314" v="3651" actId="478"/>
          <ac:spMkLst>
            <pc:docMk/>
            <pc:sldMk cId="2222871634" sldId="307"/>
            <ac:spMk id="6" creationId="{00000000-0000-0000-0000-000000000000}"/>
          </ac:spMkLst>
        </pc:spChg>
        <pc:spChg chg="mod">
          <ac:chgData name="Nguyễn Thị Thu Phương" userId="2fa7317f-9ef6-4d8d-9315-1ebae3778c8b" providerId="ADAL" clId="{BC6ACE1C-3770-470D-B1C0-F1A818A914A8}" dt="2024-05-23T23:44:10.380" v="3672" actId="20577"/>
          <ac:spMkLst>
            <pc:docMk/>
            <pc:sldMk cId="2222871634" sldId="307"/>
            <ac:spMk id="9" creationId="{C8095DC6-1BA8-23E4-18B3-1CB52F81F4EA}"/>
          </ac:spMkLst>
        </pc:spChg>
      </pc:sldChg>
      <pc:sldChg chg="modSp add mod">
        <pc:chgData name="Nguyễn Thị Thu Phương" userId="2fa7317f-9ef6-4d8d-9315-1ebae3778c8b" providerId="ADAL" clId="{BC6ACE1C-3770-470D-B1C0-F1A818A914A8}" dt="2024-05-23T23:44:39.471" v="3693" actId="20577"/>
        <pc:sldMkLst>
          <pc:docMk/>
          <pc:sldMk cId="2007869427" sldId="308"/>
        </pc:sldMkLst>
        <pc:spChg chg="mod">
          <ac:chgData name="Nguyễn Thị Thu Phương" userId="2fa7317f-9ef6-4d8d-9315-1ebae3778c8b" providerId="ADAL" clId="{BC6ACE1C-3770-470D-B1C0-F1A818A914A8}" dt="2024-05-23T23:44:39.471" v="3693" actId="20577"/>
          <ac:spMkLst>
            <pc:docMk/>
            <pc:sldMk cId="2007869427" sldId="308"/>
            <ac:spMk id="9" creationId="{C8095DC6-1BA8-23E4-18B3-1CB52F81F4EA}"/>
          </ac:spMkLst>
        </pc:spChg>
      </pc:sldChg>
      <pc:sldChg chg="modSp add mod">
        <pc:chgData name="Nguyễn Thị Thu Phương" userId="2fa7317f-9ef6-4d8d-9315-1ebae3778c8b" providerId="ADAL" clId="{BC6ACE1C-3770-470D-B1C0-F1A818A914A8}" dt="2024-05-23T23:45:15.907" v="3724" actId="20577"/>
        <pc:sldMkLst>
          <pc:docMk/>
          <pc:sldMk cId="1737228072" sldId="309"/>
        </pc:sldMkLst>
        <pc:spChg chg="mod">
          <ac:chgData name="Nguyễn Thị Thu Phương" userId="2fa7317f-9ef6-4d8d-9315-1ebae3778c8b" providerId="ADAL" clId="{BC6ACE1C-3770-470D-B1C0-F1A818A914A8}" dt="2024-05-23T23:45:15.907" v="3724" actId="20577"/>
          <ac:spMkLst>
            <pc:docMk/>
            <pc:sldMk cId="1737228072" sldId="309"/>
            <ac:spMk id="9" creationId="{C8095DC6-1BA8-23E4-18B3-1CB52F81F4EA}"/>
          </ac:spMkLst>
        </pc:spChg>
      </pc:sldChg>
      <pc:sldChg chg="delSp modSp add mod ord">
        <pc:chgData name="Nguyễn Thị Thu Phương" userId="2fa7317f-9ef6-4d8d-9315-1ebae3778c8b" providerId="ADAL" clId="{BC6ACE1C-3770-470D-B1C0-F1A818A914A8}" dt="2024-05-23T23:47:43.749" v="3831" actId="478"/>
        <pc:sldMkLst>
          <pc:docMk/>
          <pc:sldMk cId="3930569150" sldId="310"/>
        </pc:sldMkLst>
        <pc:spChg chg="del">
          <ac:chgData name="Nguyễn Thị Thu Phương" userId="2fa7317f-9ef6-4d8d-9315-1ebae3778c8b" providerId="ADAL" clId="{BC6ACE1C-3770-470D-B1C0-F1A818A914A8}" dt="2024-05-23T23:47:43.749" v="3831" actId="478"/>
          <ac:spMkLst>
            <pc:docMk/>
            <pc:sldMk cId="3930569150" sldId="310"/>
            <ac:spMk id="6" creationId="{D4B60297-0798-0DC9-86BF-32579571EB66}"/>
          </ac:spMkLst>
        </pc:spChg>
        <pc:spChg chg="mod">
          <ac:chgData name="Nguyễn Thị Thu Phương" userId="2fa7317f-9ef6-4d8d-9315-1ebae3778c8b" providerId="ADAL" clId="{BC6ACE1C-3770-470D-B1C0-F1A818A914A8}" dt="2024-05-23T23:47:00.838" v="3775" actId="20577"/>
          <ac:spMkLst>
            <pc:docMk/>
            <pc:sldMk cId="3930569150" sldId="310"/>
            <ac:spMk id="19" creationId="{00000000-0000-0000-0000-000000000000}"/>
          </ac:spMkLst>
        </pc:spChg>
        <pc:spChg chg="mod">
          <ac:chgData name="Nguyễn Thị Thu Phương" userId="2fa7317f-9ef6-4d8d-9315-1ebae3778c8b" providerId="ADAL" clId="{BC6ACE1C-3770-470D-B1C0-F1A818A914A8}" dt="2024-05-23T23:47:39.697" v="3828" actId="12788"/>
          <ac:spMkLst>
            <pc:docMk/>
            <pc:sldMk cId="3930569150" sldId="310"/>
            <ac:spMk id="26" creationId="{6FF891F2-4925-964E-463B-2A73F969A88B}"/>
          </ac:spMkLst>
        </pc:spChg>
        <pc:grpChg chg="del">
          <ac:chgData name="Nguyễn Thị Thu Phương" userId="2fa7317f-9ef6-4d8d-9315-1ebae3778c8b" providerId="ADAL" clId="{BC6ACE1C-3770-470D-B1C0-F1A818A914A8}" dt="2024-05-23T23:47:41.343" v="3829" actId="478"/>
          <ac:grpSpMkLst>
            <pc:docMk/>
            <pc:sldMk cId="3930569150" sldId="310"/>
            <ac:grpSpMk id="5" creationId="{B176BFFA-3C1D-3AC0-C8A9-9B081220360B}"/>
          </ac:grpSpMkLst>
        </pc:grpChg>
        <pc:picChg chg="del topLvl">
          <ac:chgData name="Nguyễn Thị Thu Phương" userId="2fa7317f-9ef6-4d8d-9315-1ebae3778c8b" providerId="ADAL" clId="{BC6ACE1C-3770-470D-B1C0-F1A818A914A8}" dt="2024-05-23T23:47:41.343" v="3829" actId="478"/>
          <ac:picMkLst>
            <pc:docMk/>
            <pc:sldMk cId="3930569150" sldId="310"/>
            <ac:picMk id="3" creationId="{AA314347-117A-5F7F-AB2C-D7AE01A8D556}"/>
          </ac:picMkLst>
        </pc:picChg>
        <pc:picChg chg="del topLvl">
          <ac:chgData name="Nguyễn Thị Thu Phương" userId="2fa7317f-9ef6-4d8d-9315-1ebae3778c8b" providerId="ADAL" clId="{BC6ACE1C-3770-470D-B1C0-F1A818A914A8}" dt="2024-05-23T23:47:42.088" v="3830" actId="478"/>
          <ac:picMkLst>
            <pc:docMk/>
            <pc:sldMk cId="3930569150" sldId="310"/>
            <ac:picMk id="4" creationId="{FEE52625-13E5-C7D0-3051-D2C37C948022}"/>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D:\Downloads\DataCansat%2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Downloads\DataCansat%20(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Downloads\DataCansat%20(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Downloads\DataCansat%20(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Downloads\DataCansat%20(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Downloads\DataCansat%20(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Downloads\DataCansat%20(1).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cap="none" spc="20" baseline="0">
                <a:solidFill>
                  <a:schemeClr val="dk1">
                    <a:lumMod val="50000"/>
                    <a:lumOff val="50000"/>
                  </a:schemeClr>
                </a:solidFill>
                <a:latin typeface="Lato" panose="020F0502020204030203" pitchFamily="34" charset="0"/>
                <a:ea typeface="Lato" panose="020F0502020204030203" pitchFamily="34" charset="0"/>
                <a:cs typeface="Lato" panose="020F0502020204030203" pitchFamily="34" charset="0"/>
              </a:defRPr>
            </a:pPr>
            <a:r>
              <a:rPr lang="en-US"/>
              <a:t>Accelerometer</a:t>
            </a:r>
          </a:p>
        </c:rich>
      </c:tx>
      <c:overlay val="0"/>
      <c:spPr>
        <a:noFill/>
        <a:ln>
          <a:noFill/>
        </a:ln>
        <a:effectLst/>
      </c:spPr>
      <c:txPr>
        <a:bodyPr rot="0" spcFirstLastPara="1" vertOverflow="ellipsis" vert="horz" wrap="square" anchor="ctr" anchorCtr="1"/>
        <a:lstStyle/>
        <a:p>
          <a:pPr>
            <a:defRPr sz="1920" b="0" i="0" u="none" strike="noStrike" kern="1200" cap="none" spc="20" baseline="0">
              <a:solidFill>
                <a:schemeClr val="dk1">
                  <a:lumMod val="50000"/>
                  <a:lumOff val="50000"/>
                </a:schemeClr>
              </a:solidFill>
              <a:latin typeface="Lato" panose="020F0502020204030203" pitchFamily="34" charset="0"/>
              <a:ea typeface="Lato" panose="020F0502020204030203" pitchFamily="34" charset="0"/>
              <a:cs typeface="Lato" panose="020F0502020204030203" pitchFamily="34" charset="0"/>
            </a:defRPr>
          </a:pPr>
          <a:endParaRPr lang="en-US"/>
        </a:p>
      </c:txPr>
    </c:title>
    <c:autoTitleDeleted val="0"/>
    <c:plotArea>
      <c:layout/>
      <c:lineChart>
        <c:grouping val="standard"/>
        <c:varyColors val="0"/>
        <c:ser>
          <c:idx val="0"/>
          <c:order val="0"/>
          <c:tx>
            <c:strRef>
              <c:f>'feeds (2)'!$D$1</c:f>
              <c:strCache>
                <c:ptCount val="1"/>
                <c:pt idx="0">
                  <c:v>accX (m/s2)</c:v>
                </c:pt>
              </c:strCache>
            </c:strRef>
          </c:tx>
          <c:spPr>
            <a:ln w="22225" cap="rnd" cmpd="sng" algn="ctr">
              <a:solidFill>
                <a:schemeClr val="accent1"/>
              </a:solidFill>
              <a:round/>
            </a:ln>
            <a:effectLst/>
          </c:spPr>
          <c:marker>
            <c:symbol val="none"/>
          </c:marker>
          <c:cat>
            <c:strRef>
              <c:f>'feeds (2)'!$U$11:$U$29</c:f>
              <c:strCache>
                <c:ptCount val="12"/>
                <c:pt idx="2">
                  <c:v>Fly up</c:v>
                </c:pt>
                <c:pt idx="8">
                  <c:v>Drop off </c:v>
                </c:pt>
                <c:pt idx="11">
                  <c:v>Landing</c:v>
                </c:pt>
              </c:strCache>
            </c:strRef>
          </c:cat>
          <c:val>
            <c:numRef>
              <c:f>'feeds (2)'!$D$11:$D$29</c:f>
              <c:numCache>
                <c:formatCode>General</c:formatCode>
                <c:ptCount val="19"/>
                <c:pt idx="0">
                  <c:v>-0.58839899999999989</c:v>
                </c:pt>
                <c:pt idx="1">
                  <c:v>-0.58839899999999989</c:v>
                </c:pt>
                <c:pt idx="2">
                  <c:v>-0.58839899999999989</c:v>
                </c:pt>
                <c:pt idx="3">
                  <c:v>-0.4903325</c:v>
                </c:pt>
                <c:pt idx="4">
                  <c:v>1.8632635</c:v>
                </c:pt>
                <c:pt idx="5">
                  <c:v>1.3729310000000001</c:v>
                </c:pt>
                <c:pt idx="6">
                  <c:v>1.0787315</c:v>
                </c:pt>
                <c:pt idx="7">
                  <c:v>1.4709975</c:v>
                </c:pt>
                <c:pt idx="8">
                  <c:v>1.4709975</c:v>
                </c:pt>
                <c:pt idx="9">
                  <c:v>1.2748645000000001</c:v>
                </c:pt>
                <c:pt idx="10">
                  <c:v>0.88259849999999995</c:v>
                </c:pt>
                <c:pt idx="11">
                  <c:v>0.88259849999999995</c:v>
                </c:pt>
                <c:pt idx="12">
                  <c:v>-2.2555295000000002</c:v>
                </c:pt>
                <c:pt idx="13">
                  <c:v>0.4903325</c:v>
                </c:pt>
                <c:pt idx="14">
                  <c:v>4.2168595</c:v>
                </c:pt>
                <c:pt idx="15">
                  <c:v>10.198916000000001</c:v>
                </c:pt>
                <c:pt idx="16">
                  <c:v>11.081514499999999</c:v>
                </c:pt>
                <c:pt idx="17">
                  <c:v>5.0994580000000003</c:v>
                </c:pt>
                <c:pt idx="18">
                  <c:v>0.98066500000000001</c:v>
                </c:pt>
              </c:numCache>
            </c:numRef>
          </c:val>
          <c:smooth val="0"/>
          <c:extLst>
            <c:ext xmlns:c16="http://schemas.microsoft.com/office/drawing/2014/chart" uri="{C3380CC4-5D6E-409C-BE32-E72D297353CC}">
              <c16:uniqueId val="{00000000-A67F-453E-A8AA-09C66242392C}"/>
            </c:ext>
          </c:extLst>
        </c:ser>
        <c:ser>
          <c:idx val="1"/>
          <c:order val="1"/>
          <c:tx>
            <c:strRef>
              <c:f>'feeds (2)'!$F$1</c:f>
              <c:strCache>
                <c:ptCount val="1"/>
                <c:pt idx="0">
                  <c:v>accY (m/s2)</c:v>
                </c:pt>
              </c:strCache>
            </c:strRef>
          </c:tx>
          <c:spPr>
            <a:ln w="22225" cap="rnd" cmpd="sng" algn="ctr">
              <a:solidFill>
                <a:schemeClr val="accent2"/>
              </a:solidFill>
              <a:round/>
            </a:ln>
            <a:effectLst/>
          </c:spPr>
          <c:marker>
            <c:symbol val="none"/>
          </c:marker>
          <c:cat>
            <c:strRef>
              <c:f>'feeds (2)'!$U$11:$U$29</c:f>
              <c:strCache>
                <c:ptCount val="12"/>
                <c:pt idx="2">
                  <c:v>Fly up</c:v>
                </c:pt>
                <c:pt idx="8">
                  <c:v>Drop off </c:v>
                </c:pt>
                <c:pt idx="11">
                  <c:v>Landing</c:v>
                </c:pt>
              </c:strCache>
            </c:strRef>
          </c:cat>
          <c:val>
            <c:numRef>
              <c:f>'feeds (2)'!$F$11:$F$29</c:f>
              <c:numCache>
                <c:formatCode>General</c:formatCode>
                <c:ptCount val="19"/>
                <c:pt idx="0">
                  <c:v>-9.8066499999999994</c:v>
                </c:pt>
                <c:pt idx="1">
                  <c:v>-9.8066499999999994</c:v>
                </c:pt>
                <c:pt idx="2">
                  <c:v>-9.8066499999999994</c:v>
                </c:pt>
                <c:pt idx="3">
                  <c:v>-9.8066499999999994</c:v>
                </c:pt>
                <c:pt idx="4">
                  <c:v>-9.7085834999999996</c:v>
                </c:pt>
                <c:pt idx="5">
                  <c:v>-10.591182</c:v>
                </c:pt>
                <c:pt idx="6">
                  <c:v>-9.3163174999999985</c:v>
                </c:pt>
                <c:pt idx="7">
                  <c:v>-10.100849499999999</c:v>
                </c:pt>
                <c:pt idx="8">
                  <c:v>-9.1201845000000006</c:v>
                </c:pt>
                <c:pt idx="9">
                  <c:v>-10.002782999999999</c:v>
                </c:pt>
                <c:pt idx="10">
                  <c:v>-7.8453200000000001</c:v>
                </c:pt>
                <c:pt idx="11">
                  <c:v>-7.8453200000000001</c:v>
                </c:pt>
                <c:pt idx="12">
                  <c:v>0.4903325</c:v>
                </c:pt>
                <c:pt idx="13">
                  <c:v>-4.6091254999999993</c:v>
                </c:pt>
                <c:pt idx="14">
                  <c:v>0.68646550000000006</c:v>
                </c:pt>
                <c:pt idx="15">
                  <c:v>-0.196133</c:v>
                </c:pt>
                <c:pt idx="16">
                  <c:v>-2.8439284999999996</c:v>
                </c:pt>
                <c:pt idx="17">
                  <c:v>-4.9033249999999997</c:v>
                </c:pt>
                <c:pt idx="18">
                  <c:v>4.4129924999999997</c:v>
                </c:pt>
              </c:numCache>
            </c:numRef>
          </c:val>
          <c:smooth val="0"/>
          <c:extLst>
            <c:ext xmlns:c16="http://schemas.microsoft.com/office/drawing/2014/chart" uri="{C3380CC4-5D6E-409C-BE32-E72D297353CC}">
              <c16:uniqueId val="{00000001-A67F-453E-A8AA-09C66242392C}"/>
            </c:ext>
          </c:extLst>
        </c:ser>
        <c:ser>
          <c:idx val="2"/>
          <c:order val="2"/>
          <c:tx>
            <c:strRef>
              <c:f>'feeds (2)'!$H$1</c:f>
              <c:strCache>
                <c:ptCount val="1"/>
                <c:pt idx="0">
                  <c:v>accZ (m/s2)</c:v>
                </c:pt>
              </c:strCache>
            </c:strRef>
          </c:tx>
          <c:spPr>
            <a:ln w="22225" cap="rnd" cmpd="sng" algn="ctr">
              <a:solidFill>
                <a:schemeClr val="accent3"/>
              </a:solidFill>
              <a:round/>
            </a:ln>
            <a:effectLst/>
          </c:spPr>
          <c:marker>
            <c:symbol val="none"/>
          </c:marker>
          <c:cat>
            <c:strRef>
              <c:f>'feeds (2)'!$U$11:$U$29</c:f>
              <c:strCache>
                <c:ptCount val="12"/>
                <c:pt idx="2">
                  <c:v>Fly up</c:v>
                </c:pt>
                <c:pt idx="8">
                  <c:v>Drop off </c:v>
                </c:pt>
                <c:pt idx="11">
                  <c:v>Landing</c:v>
                </c:pt>
              </c:strCache>
            </c:strRef>
          </c:cat>
          <c:val>
            <c:numRef>
              <c:f>'feeds (2)'!$H$11:$H$29</c:f>
              <c:numCache>
                <c:formatCode>General</c:formatCode>
                <c:ptCount val="19"/>
                <c:pt idx="0">
                  <c:v>-1.8632635</c:v>
                </c:pt>
                <c:pt idx="1">
                  <c:v>-1.7651969999999999</c:v>
                </c:pt>
                <c:pt idx="2">
                  <c:v>-1.8632635</c:v>
                </c:pt>
                <c:pt idx="3">
                  <c:v>-1.8632635</c:v>
                </c:pt>
                <c:pt idx="4">
                  <c:v>-2.1574629999999999</c:v>
                </c:pt>
                <c:pt idx="5">
                  <c:v>-1.3729310000000001</c:v>
                </c:pt>
                <c:pt idx="6">
                  <c:v>-1.6671305000000001</c:v>
                </c:pt>
                <c:pt idx="7">
                  <c:v>-2.4516624999999999</c:v>
                </c:pt>
                <c:pt idx="8">
                  <c:v>-2.2555295000000002</c:v>
                </c:pt>
                <c:pt idx="9">
                  <c:v>-1.6671305000000001</c:v>
                </c:pt>
                <c:pt idx="10">
                  <c:v>1.6671305000000001</c:v>
                </c:pt>
                <c:pt idx="11">
                  <c:v>1.6671305000000001</c:v>
                </c:pt>
                <c:pt idx="12">
                  <c:v>-10.100849499999999</c:v>
                </c:pt>
                <c:pt idx="13">
                  <c:v>-9.3163174999999985</c:v>
                </c:pt>
                <c:pt idx="14">
                  <c:v>-9.6105169999999998</c:v>
                </c:pt>
                <c:pt idx="15">
                  <c:v>-0.88259849999999995</c:v>
                </c:pt>
                <c:pt idx="16">
                  <c:v>-1.2748645000000001</c:v>
                </c:pt>
                <c:pt idx="17">
                  <c:v>7.2569209999999993</c:v>
                </c:pt>
                <c:pt idx="18">
                  <c:v>-8.6298519999999996</c:v>
                </c:pt>
              </c:numCache>
            </c:numRef>
          </c:val>
          <c:smooth val="0"/>
          <c:extLst>
            <c:ext xmlns:c16="http://schemas.microsoft.com/office/drawing/2014/chart" uri="{C3380CC4-5D6E-409C-BE32-E72D297353CC}">
              <c16:uniqueId val="{00000002-A67F-453E-A8AA-09C66242392C}"/>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567716736"/>
        <c:axId val="1567719136"/>
      </c:lineChart>
      <c:catAx>
        <c:axId val="1567716736"/>
        <c:scaling>
          <c:orientation val="minMax"/>
        </c:scaling>
        <c:delete val="0"/>
        <c:axPos val="b"/>
        <c:title>
          <c:tx>
            <c:rich>
              <a:bodyPr rot="0" spcFirstLastPara="1" vertOverflow="ellipsis" vert="horz" wrap="square" anchor="ctr" anchorCtr="1"/>
              <a:lstStyle/>
              <a:p>
                <a:pPr>
                  <a:defRPr sz="1600" b="0" i="0" u="none" strike="noStrike" kern="1200" cap="all" baseline="0">
                    <a:solidFill>
                      <a:schemeClr val="dk1">
                        <a:lumMod val="65000"/>
                        <a:lumOff val="35000"/>
                      </a:schemeClr>
                    </a:solidFill>
                    <a:latin typeface="Lato" panose="020F0502020204030203" pitchFamily="34" charset="0"/>
                    <a:ea typeface="Lato" panose="020F0502020204030203" pitchFamily="34" charset="0"/>
                    <a:cs typeface="Lato" panose="020F0502020204030203" pitchFamily="34" charset="0"/>
                  </a:defRPr>
                </a:pPr>
                <a:r>
                  <a:rPr lang="en-US"/>
                  <a:t>Status</a:t>
                </a:r>
              </a:p>
            </c:rich>
          </c:tx>
          <c:overlay val="0"/>
          <c:spPr>
            <a:noFill/>
            <a:ln>
              <a:noFill/>
            </a:ln>
            <a:effectLst/>
          </c:spPr>
          <c:txPr>
            <a:bodyPr rot="0" spcFirstLastPara="1" vertOverflow="ellipsis" vert="horz" wrap="square" anchor="ctr" anchorCtr="1"/>
            <a:lstStyle/>
            <a:p>
              <a:pPr>
                <a:defRPr sz="1600" b="0" i="0" u="none" strike="noStrike" kern="1200" cap="all" baseline="0">
                  <a:solidFill>
                    <a:schemeClr val="dk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600" b="0" i="0" u="none" strike="noStrike" kern="1200" spc="20" baseline="0">
                <a:solidFill>
                  <a:schemeClr val="dk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crossAx val="1567719136"/>
        <c:crosses val="autoZero"/>
        <c:auto val="1"/>
        <c:lblAlgn val="ctr"/>
        <c:lblOffset val="100"/>
        <c:noMultiLvlLbl val="0"/>
      </c:catAx>
      <c:valAx>
        <c:axId val="1567719136"/>
        <c:scaling>
          <c:orientation val="minMax"/>
        </c:scaling>
        <c:delete val="0"/>
        <c:axPos val="l"/>
        <c:title>
          <c:tx>
            <c:rich>
              <a:bodyPr rot="-5400000" spcFirstLastPara="1" vertOverflow="ellipsis" vert="horz" wrap="square" anchor="ctr" anchorCtr="1"/>
              <a:lstStyle/>
              <a:p>
                <a:pPr>
                  <a:defRPr sz="1600" b="0" i="0" u="none" strike="noStrike" kern="1200" cap="all" baseline="0">
                    <a:solidFill>
                      <a:schemeClr val="dk1">
                        <a:lumMod val="65000"/>
                        <a:lumOff val="35000"/>
                      </a:schemeClr>
                    </a:solidFill>
                    <a:latin typeface="Lato" panose="020F0502020204030203" pitchFamily="34" charset="0"/>
                    <a:ea typeface="Lato" panose="020F0502020204030203" pitchFamily="34" charset="0"/>
                    <a:cs typeface="Lato" panose="020F0502020204030203" pitchFamily="34" charset="0"/>
                  </a:defRPr>
                </a:pPr>
                <a:r>
                  <a:rPr lang="en-US"/>
                  <a:t>Acc (m/s^2)</a:t>
                </a:r>
              </a:p>
            </c:rich>
          </c:tx>
          <c:overlay val="0"/>
          <c:spPr>
            <a:noFill/>
            <a:ln>
              <a:noFill/>
            </a:ln>
            <a:effectLst/>
          </c:spPr>
          <c:txPr>
            <a:bodyPr rot="-5400000" spcFirstLastPara="1" vertOverflow="ellipsis" vert="horz" wrap="square" anchor="ctr" anchorCtr="1"/>
            <a:lstStyle/>
            <a:p>
              <a:pPr>
                <a:defRPr sz="1600" b="0" i="0" u="none" strike="noStrike" kern="1200" cap="all" baseline="0">
                  <a:solidFill>
                    <a:schemeClr val="dk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spc="20" baseline="0">
                <a:solidFill>
                  <a:schemeClr val="dk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crossAx val="1567716736"/>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dk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a:solidFill>
        <a:schemeClr val="tx1"/>
      </a:solidFill>
    </a:ln>
    <a:effectLst/>
  </c:spPr>
  <c:txPr>
    <a:bodyPr/>
    <a:lstStyle/>
    <a:p>
      <a:pPr>
        <a:defRPr sz="1600">
          <a:latin typeface="Lato" panose="020F0502020204030203" pitchFamily="34" charset="0"/>
          <a:ea typeface="Lato" panose="020F0502020204030203" pitchFamily="34" charset="0"/>
          <a:cs typeface="Lato" panose="020F0502020204030203"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cap="none" spc="20" baseline="0">
                <a:solidFill>
                  <a:schemeClr val="dk1">
                    <a:lumMod val="50000"/>
                    <a:lumOff val="50000"/>
                  </a:schemeClr>
                </a:solidFill>
                <a:latin typeface="Lato" panose="020F0502020204030203" pitchFamily="34" charset="0"/>
                <a:ea typeface="Lato" panose="020F0502020204030203" pitchFamily="34" charset="0"/>
                <a:cs typeface="Lato" panose="020F0502020204030203" pitchFamily="34" charset="0"/>
              </a:defRPr>
            </a:pPr>
            <a:r>
              <a:rPr lang="en-US"/>
              <a:t>Gyro</a:t>
            </a:r>
          </a:p>
        </c:rich>
      </c:tx>
      <c:overlay val="0"/>
      <c:spPr>
        <a:noFill/>
        <a:ln>
          <a:noFill/>
        </a:ln>
        <a:effectLst/>
      </c:spPr>
      <c:txPr>
        <a:bodyPr rot="0" spcFirstLastPara="1" vertOverflow="ellipsis" vert="horz" wrap="square" anchor="ctr" anchorCtr="1"/>
        <a:lstStyle/>
        <a:p>
          <a:pPr>
            <a:defRPr sz="1920" b="0" i="0" u="none" strike="noStrike" kern="1200" cap="none" spc="20" baseline="0">
              <a:solidFill>
                <a:schemeClr val="dk1">
                  <a:lumMod val="50000"/>
                  <a:lumOff val="50000"/>
                </a:schemeClr>
              </a:solidFill>
              <a:latin typeface="Lato" panose="020F0502020204030203" pitchFamily="34" charset="0"/>
              <a:ea typeface="Lato" panose="020F0502020204030203" pitchFamily="34" charset="0"/>
              <a:cs typeface="Lato" panose="020F0502020204030203" pitchFamily="34" charset="0"/>
            </a:defRPr>
          </a:pPr>
          <a:endParaRPr lang="en-US"/>
        </a:p>
      </c:txPr>
    </c:title>
    <c:autoTitleDeleted val="0"/>
    <c:plotArea>
      <c:layout/>
      <c:lineChart>
        <c:grouping val="standard"/>
        <c:varyColors val="0"/>
        <c:ser>
          <c:idx val="0"/>
          <c:order val="0"/>
          <c:tx>
            <c:strRef>
              <c:f>'feeds (2)'!$J$1</c:f>
              <c:strCache>
                <c:ptCount val="1"/>
                <c:pt idx="0">
                  <c:v>AngX (rpm)</c:v>
                </c:pt>
              </c:strCache>
            </c:strRef>
          </c:tx>
          <c:spPr>
            <a:ln w="22225" cap="rnd" cmpd="sng" algn="ctr">
              <a:solidFill>
                <a:schemeClr val="accent1"/>
              </a:solidFill>
              <a:round/>
            </a:ln>
            <a:effectLst/>
          </c:spPr>
          <c:marker>
            <c:symbol val="none"/>
          </c:marker>
          <c:cat>
            <c:strRef>
              <c:f>'feeds (2)'!$U$11:$U$29</c:f>
              <c:strCache>
                <c:ptCount val="12"/>
                <c:pt idx="2">
                  <c:v>Fly up</c:v>
                </c:pt>
                <c:pt idx="8">
                  <c:v>Drop off </c:v>
                </c:pt>
                <c:pt idx="11">
                  <c:v>Landing</c:v>
                </c:pt>
              </c:strCache>
            </c:strRef>
          </c:cat>
          <c:val>
            <c:numRef>
              <c:f>'feeds (2)'!$J$11:$J$29</c:f>
              <c:numCache>
                <c:formatCode>General</c:formatCode>
                <c:ptCount val="19"/>
                <c:pt idx="0">
                  <c:v>71.853477040000001</c:v>
                </c:pt>
                <c:pt idx="1">
                  <c:v>71.755143509999996</c:v>
                </c:pt>
                <c:pt idx="2">
                  <c:v>71.510143020000001</c:v>
                </c:pt>
                <c:pt idx="3">
                  <c:v>71.868477069999997</c:v>
                </c:pt>
                <c:pt idx="4">
                  <c:v>72.946812560000012</c:v>
                </c:pt>
                <c:pt idx="5">
                  <c:v>72.946812560000012</c:v>
                </c:pt>
                <c:pt idx="6">
                  <c:v>51.993437319999998</c:v>
                </c:pt>
                <c:pt idx="7">
                  <c:v>6.5683464699999998</c:v>
                </c:pt>
                <c:pt idx="8">
                  <c:v>39.550079100000005</c:v>
                </c:pt>
                <c:pt idx="9">
                  <c:v>25.615051230000002</c:v>
                </c:pt>
                <c:pt idx="10">
                  <c:v>62.270124540000005</c:v>
                </c:pt>
                <c:pt idx="11">
                  <c:v>-98.391863450000002</c:v>
                </c:pt>
                <c:pt idx="12">
                  <c:v>-98.391863450000002</c:v>
                </c:pt>
                <c:pt idx="13">
                  <c:v>-64.350128700000013</c:v>
                </c:pt>
                <c:pt idx="14">
                  <c:v>-94.458522250000001</c:v>
                </c:pt>
                <c:pt idx="15">
                  <c:v>-88.610177219999997</c:v>
                </c:pt>
                <c:pt idx="16">
                  <c:v>-114.79356292</c:v>
                </c:pt>
                <c:pt idx="17">
                  <c:v>-366.75573351000003</c:v>
                </c:pt>
                <c:pt idx="18">
                  <c:v>-245.79715826</c:v>
                </c:pt>
              </c:numCache>
            </c:numRef>
          </c:val>
          <c:smooth val="0"/>
          <c:extLst>
            <c:ext xmlns:c16="http://schemas.microsoft.com/office/drawing/2014/chart" uri="{C3380CC4-5D6E-409C-BE32-E72D297353CC}">
              <c16:uniqueId val="{00000000-7929-400A-AAF7-1927D1117A0C}"/>
            </c:ext>
          </c:extLst>
        </c:ser>
        <c:ser>
          <c:idx val="1"/>
          <c:order val="1"/>
          <c:tx>
            <c:strRef>
              <c:f>'feeds (2)'!$L$1</c:f>
              <c:strCache>
                <c:ptCount val="1"/>
                <c:pt idx="0">
                  <c:v>AngY (rpm)</c:v>
                </c:pt>
              </c:strCache>
            </c:strRef>
          </c:tx>
          <c:spPr>
            <a:ln w="22225" cap="rnd" cmpd="sng" algn="ctr">
              <a:solidFill>
                <a:schemeClr val="accent2"/>
              </a:solidFill>
              <a:round/>
            </a:ln>
            <a:effectLst/>
          </c:spPr>
          <c:marker>
            <c:symbol val="none"/>
          </c:marker>
          <c:cat>
            <c:strRef>
              <c:f>'feeds (2)'!$U$11:$U$29</c:f>
              <c:strCache>
                <c:ptCount val="12"/>
                <c:pt idx="2">
                  <c:v>Fly up</c:v>
                </c:pt>
                <c:pt idx="8">
                  <c:v>Drop off </c:v>
                </c:pt>
                <c:pt idx="11">
                  <c:v>Landing</c:v>
                </c:pt>
              </c:strCache>
            </c:strRef>
          </c:cat>
          <c:val>
            <c:numRef>
              <c:f>'feeds (2)'!$L$11:$L$29</c:f>
              <c:numCache>
                <c:formatCode>General</c:formatCode>
                <c:ptCount val="19"/>
                <c:pt idx="0">
                  <c:v>-337.17567435000001</c:v>
                </c:pt>
                <c:pt idx="1">
                  <c:v>-337.25400784000004</c:v>
                </c:pt>
                <c:pt idx="2">
                  <c:v>-337.36400806</c:v>
                </c:pt>
                <c:pt idx="3">
                  <c:v>-337.61400856</c:v>
                </c:pt>
                <c:pt idx="4">
                  <c:v>-337.63067526000003</c:v>
                </c:pt>
                <c:pt idx="5">
                  <c:v>-337.63067526000003</c:v>
                </c:pt>
                <c:pt idx="6">
                  <c:v>-138.46694360000001</c:v>
                </c:pt>
                <c:pt idx="7">
                  <c:v>-133.32526665</c:v>
                </c:pt>
                <c:pt idx="8">
                  <c:v>-96.268525870000005</c:v>
                </c:pt>
                <c:pt idx="9">
                  <c:v>10.08502017</c:v>
                </c:pt>
                <c:pt idx="10">
                  <c:v>-107.77688222</c:v>
                </c:pt>
                <c:pt idx="11">
                  <c:v>-78.031822730000002</c:v>
                </c:pt>
                <c:pt idx="12">
                  <c:v>-78.031822730000002</c:v>
                </c:pt>
                <c:pt idx="13">
                  <c:v>65.358464049999995</c:v>
                </c:pt>
                <c:pt idx="14">
                  <c:v>220.07210681000004</c:v>
                </c:pt>
                <c:pt idx="15">
                  <c:v>228.77879089000004</c:v>
                </c:pt>
                <c:pt idx="16">
                  <c:v>149.44529889</c:v>
                </c:pt>
                <c:pt idx="17">
                  <c:v>45.938425209999998</c:v>
                </c:pt>
                <c:pt idx="18">
                  <c:v>7.0483474300000006</c:v>
                </c:pt>
              </c:numCache>
            </c:numRef>
          </c:val>
          <c:smooth val="0"/>
          <c:extLst>
            <c:ext xmlns:c16="http://schemas.microsoft.com/office/drawing/2014/chart" uri="{C3380CC4-5D6E-409C-BE32-E72D297353CC}">
              <c16:uniqueId val="{00000001-7929-400A-AAF7-1927D1117A0C}"/>
            </c:ext>
          </c:extLst>
        </c:ser>
        <c:ser>
          <c:idx val="2"/>
          <c:order val="2"/>
          <c:tx>
            <c:strRef>
              <c:f>'feeds (2)'!$N$1</c:f>
              <c:strCache>
                <c:ptCount val="1"/>
                <c:pt idx="0">
                  <c:v>AngZ (rpm)</c:v>
                </c:pt>
              </c:strCache>
            </c:strRef>
          </c:tx>
          <c:spPr>
            <a:ln w="22225" cap="rnd" cmpd="sng" algn="ctr">
              <a:solidFill>
                <a:schemeClr val="accent3"/>
              </a:solidFill>
              <a:round/>
            </a:ln>
            <a:effectLst/>
          </c:spPr>
          <c:marker>
            <c:symbol val="none"/>
          </c:marker>
          <c:cat>
            <c:strRef>
              <c:f>'feeds (2)'!$U$11:$U$29</c:f>
              <c:strCache>
                <c:ptCount val="12"/>
                <c:pt idx="2">
                  <c:v>Fly up</c:v>
                </c:pt>
                <c:pt idx="8">
                  <c:v>Drop off </c:v>
                </c:pt>
                <c:pt idx="11">
                  <c:v>Landing</c:v>
                </c:pt>
              </c:strCache>
            </c:strRef>
          </c:cat>
          <c:val>
            <c:numRef>
              <c:f>'feeds (2)'!$N$11:$N$29</c:f>
              <c:numCache>
                <c:formatCode>General</c:formatCode>
                <c:ptCount val="19"/>
                <c:pt idx="0">
                  <c:v>-11.321689310000002</c:v>
                </c:pt>
                <c:pt idx="1">
                  <c:v>-11.673356680000001</c:v>
                </c:pt>
                <c:pt idx="2">
                  <c:v>-11.79502359</c:v>
                </c:pt>
                <c:pt idx="3">
                  <c:v>-11.926690520000001</c:v>
                </c:pt>
                <c:pt idx="4">
                  <c:v>-11.81835697</c:v>
                </c:pt>
                <c:pt idx="5">
                  <c:v>-11.81835697</c:v>
                </c:pt>
                <c:pt idx="6">
                  <c:v>-40.786748240000001</c:v>
                </c:pt>
                <c:pt idx="7">
                  <c:v>-50.676768020000004</c:v>
                </c:pt>
                <c:pt idx="8">
                  <c:v>-29.121724910000001</c:v>
                </c:pt>
                <c:pt idx="9">
                  <c:v>-21.925043850000002</c:v>
                </c:pt>
                <c:pt idx="10">
                  <c:v>132.03026406000001</c:v>
                </c:pt>
                <c:pt idx="11">
                  <c:v>100.87686842000001</c:v>
                </c:pt>
                <c:pt idx="12">
                  <c:v>100.87686842000001</c:v>
                </c:pt>
                <c:pt idx="13">
                  <c:v>124.73024946000001</c:v>
                </c:pt>
                <c:pt idx="14">
                  <c:v>81.97516395000001</c:v>
                </c:pt>
                <c:pt idx="15">
                  <c:v>80.441827549999999</c:v>
                </c:pt>
                <c:pt idx="16">
                  <c:v>-42.67008534</c:v>
                </c:pt>
                <c:pt idx="17">
                  <c:v>140.54028108</c:v>
                </c:pt>
                <c:pt idx="18">
                  <c:v>28.551723770000002</c:v>
                </c:pt>
              </c:numCache>
            </c:numRef>
          </c:val>
          <c:smooth val="0"/>
          <c:extLst>
            <c:ext xmlns:c16="http://schemas.microsoft.com/office/drawing/2014/chart" uri="{C3380CC4-5D6E-409C-BE32-E72D297353CC}">
              <c16:uniqueId val="{00000002-7929-400A-AAF7-1927D1117A0C}"/>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682154559"/>
        <c:axId val="1788498063"/>
      </c:lineChart>
      <c:catAx>
        <c:axId val="1682154559"/>
        <c:scaling>
          <c:orientation val="minMax"/>
        </c:scaling>
        <c:delete val="0"/>
        <c:axPos val="b"/>
        <c:title>
          <c:tx>
            <c:rich>
              <a:bodyPr rot="0" spcFirstLastPara="1" vertOverflow="ellipsis" vert="horz" wrap="square" anchor="ctr" anchorCtr="1"/>
              <a:lstStyle/>
              <a:p>
                <a:pPr>
                  <a:defRPr sz="1600" b="0" i="0" u="none" strike="noStrike" kern="1200" cap="all" baseline="0">
                    <a:solidFill>
                      <a:schemeClr val="dk1">
                        <a:lumMod val="65000"/>
                        <a:lumOff val="35000"/>
                      </a:schemeClr>
                    </a:solidFill>
                    <a:latin typeface="Lato" panose="020F0502020204030203" pitchFamily="34" charset="0"/>
                    <a:ea typeface="Lato" panose="020F0502020204030203" pitchFamily="34" charset="0"/>
                    <a:cs typeface="Lato" panose="020F0502020204030203" pitchFamily="34" charset="0"/>
                  </a:defRPr>
                </a:pPr>
                <a:r>
                  <a:rPr lang="en-US"/>
                  <a:t>Status</a:t>
                </a:r>
              </a:p>
            </c:rich>
          </c:tx>
          <c:overlay val="0"/>
          <c:spPr>
            <a:noFill/>
            <a:ln>
              <a:noFill/>
            </a:ln>
            <a:effectLst/>
          </c:spPr>
          <c:txPr>
            <a:bodyPr rot="0" spcFirstLastPara="1" vertOverflow="ellipsis" vert="horz" wrap="square" anchor="ctr" anchorCtr="1"/>
            <a:lstStyle/>
            <a:p>
              <a:pPr>
                <a:defRPr sz="1600" b="0" i="0" u="none" strike="noStrike" kern="1200" cap="all" baseline="0">
                  <a:solidFill>
                    <a:schemeClr val="dk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600" b="0" i="0" u="none" strike="noStrike" kern="1200" spc="20" baseline="0">
                <a:solidFill>
                  <a:schemeClr val="dk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crossAx val="1788498063"/>
        <c:crosses val="autoZero"/>
        <c:auto val="1"/>
        <c:lblAlgn val="ctr"/>
        <c:lblOffset val="100"/>
        <c:noMultiLvlLbl val="0"/>
      </c:catAx>
      <c:valAx>
        <c:axId val="1788498063"/>
        <c:scaling>
          <c:orientation val="minMax"/>
        </c:scaling>
        <c:delete val="0"/>
        <c:axPos val="l"/>
        <c:title>
          <c:tx>
            <c:rich>
              <a:bodyPr rot="-5400000" spcFirstLastPara="1" vertOverflow="ellipsis" vert="horz" wrap="square" anchor="ctr" anchorCtr="1"/>
              <a:lstStyle/>
              <a:p>
                <a:pPr>
                  <a:defRPr sz="1600" b="0" i="0" u="none" strike="noStrike" kern="1200" cap="all" baseline="0">
                    <a:solidFill>
                      <a:schemeClr val="dk1">
                        <a:lumMod val="65000"/>
                        <a:lumOff val="35000"/>
                      </a:schemeClr>
                    </a:solidFill>
                    <a:latin typeface="Lato" panose="020F0502020204030203" pitchFamily="34" charset="0"/>
                    <a:ea typeface="Lato" panose="020F0502020204030203" pitchFamily="34" charset="0"/>
                    <a:cs typeface="Lato" panose="020F0502020204030203" pitchFamily="34" charset="0"/>
                  </a:defRPr>
                </a:pPr>
                <a:r>
                  <a:rPr lang="en-US"/>
                  <a:t>Angle (rpm)</a:t>
                </a:r>
              </a:p>
            </c:rich>
          </c:tx>
          <c:overlay val="0"/>
          <c:spPr>
            <a:noFill/>
            <a:ln>
              <a:noFill/>
            </a:ln>
            <a:effectLst/>
          </c:spPr>
          <c:txPr>
            <a:bodyPr rot="-5400000" spcFirstLastPara="1" vertOverflow="ellipsis" vert="horz" wrap="square" anchor="ctr" anchorCtr="1"/>
            <a:lstStyle/>
            <a:p>
              <a:pPr>
                <a:defRPr sz="1600" b="0" i="0" u="none" strike="noStrike" kern="1200" cap="all" baseline="0">
                  <a:solidFill>
                    <a:schemeClr val="dk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spc="20" baseline="0">
                <a:solidFill>
                  <a:schemeClr val="dk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crossAx val="1682154559"/>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dk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solidFill>
        <a:schemeClr val="tx1"/>
      </a:solidFill>
    </a:ln>
    <a:effectLst/>
  </c:spPr>
  <c:txPr>
    <a:bodyPr/>
    <a:lstStyle/>
    <a:p>
      <a:pPr>
        <a:defRPr sz="1600">
          <a:latin typeface="Lato" panose="020F0502020204030203" pitchFamily="34" charset="0"/>
          <a:ea typeface="Lato" panose="020F0502020204030203" pitchFamily="34" charset="0"/>
          <a:cs typeface="Lato" panose="020F0502020204030203"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cap="none" spc="20" baseline="0">
                <a:solidFill>
                  <a:schemeClr val="dk1">
                    <a:lumMod val="50000"/>
                    <a:lumOff val="50000"/>
                  </a:schemeClr>
                </a:solidFill>
                <a:latin typeface="Lato" panose="020F0502020204030203" pitchFamily="34" charset="0"/>
                <a:ea typeface="Lato" panose="020F0502020204030203" pitchFamily="34" charset="0"/>
                <a:cs typeface="Lato" panose="020F0502020204030203" pitchFamily="34" charset="0"/>
              </a:defRPr>
            </a:pPr>
            <a:r>
              <a:rPr lang="en-US"/>
              <a:t>Altitude (m)</a:t>
            </a:r>
          </a:p>
        </c:rich>
      </c:tx>
      <c:overlay val="0"/>
      <c:spPr>
        <a:noFill/>
        <a:ln>
          <a:noFill/>
        </a:ln>
        <a:effectLst/>
      </c:spPr>
      <c:txPr>
        <a:bodyPr rot="0" spcFirstLastPara="1" vertOverflow="ellipsis" vert="horz" wrap="square" anchor="ctr" anchorCtr="1"/>
        <a:lstStyle/>
        <a:p>
          <a:pPr>
            <a:defRPr sz="1920" b="0" i="0" u="none" strike="noStrike" kern="1200" cap="none" spc="20" baseline="0">
              <a:solidFill>
                <a:schemeClr val="dk1">
                  <a:lumMod val="50000"/>
                  <a:lumOff val="50000"/>
                </a:schemeClr>
              </a:solidFill>
              <a:latin typeface="Lato" panose="020F0502020204030203" pitchFamily="34" charset="0"/>
              <a:ea typeface="Lato" panose="020F0502020204030203" pitchFamily="34" charset="0"/>
              <a:cs typeface="Lato" panose="020F0502020204030203" pitchFamily="34" charset="0"/>
            </a:defRPr>
          </a:pPr>
          <a:endParaRPr lang="en-US"/>
        </a:p>
      </c:txPr>
    </c:title>
    <c:autoTitleDeleted val="0"/>
    <c:plotArea>
      <c:layout/>
      <c:lineChart>
        <c:grouping val="standard"/>
        <c:varyColors val="0"/>
        <c:ser>
          <c:idx val="0"/>
          <c:order val="0"/>
          <c:tx>
            <c:strRef>
              <c:f>'feeds (2)'!$Q$1</c:f>
              <c:strCache>
                <c:ptCount val="1"/>
                <c:pt idx="0">
                  <c:v>Alti (m)</c:v>
                </c:pt>
              </c:strCache>
            </c:strRef>
          </c:tx>
          <c:spPr>
            <a:ln w="22225" cap="rnd" cmpd="sng" algn="ctr">
              <a:solidFill>
                <a:schemeClr val="accent1"/>
              </a:solidFill>
              <a:round/>
            </a:ln>
            <a:effectLst/>
          </c:spPr>
          <c:marker>
            <c:symbol val="none"/>
          </c:marker>
          <c:cat>
            <c:strRef>
              <c:f>'feeds (2)'!$U$11:$U$29</c:f>
              <c:strCache>
                <c:ptCount val="12"/>
                <c:pt idx="2">
                  <c:v>Fly up</c:v>
                </c:pt>
                <c:pt idx="8">
                  <c:v>Drop off </c:v>
                </c:pt>
                <c:pt idx="11">
                  <c:v>Landing</c:v>
                </c:pt>
              </c:strCache>
            </c:strRef>
          </c:cat>
          <c:val>
            <c:numRef>
              <c:f>'feeds (2)'!$Q$11:$Q$29</c:f>
              <c:numCache>
                <c:formatCode>General</c:formatCode>
                <c:ptCount val="19"/>
                <c:pt idx="0">
                  <c:v>55.39</c:v>
                </c:pt>
                <c:pt idx="1">
                  <c:v>55.24</c:v>
                </c:pt>
                <c:pt idx="2">
                  <c:v>55.55</c:v>
                </c:pt>
                <c:pt idx="3">
                  <c:v>69.400000000000006</c:v>
                </c:pt>
                <c:pt idx="4">
                  <c:v>73.64</c:v>
                </c:pt>
                <c:pt idx="5">
                  <c:v>82.33</c:v>
                </c:pt>
                <c:pt idx="6">
                  <c:v>84.67</c:v>
                </c:pt>
                <c:pt idx="7">
                  <c:v>92.76</c:v>
                </c:pt>
                <c:pt idx="8">
                  <c:v>99.58</c:v>
                </c:pt>
                <c:pt idx="9">
                  <c:v>73.06</c:v>
                </c:pt>
                <c:pt idx="10">
                  <c:v>73.06</c:v>
                </c:pt>
                <c:pt idx="11">
                  <c:v>55.42</c:v>
                </c:pt>
                <c:pt idx="12">
                  <c:v>56.7</c:v>
                </c:pt>
                <c:pt idx="13">
                  <c:v>55.88</c:v>
                </c:pt>
                <c:pt idx="14">
                  <c:v>55.78</c:v>
                </c:pt>
                <c:pt idx="15">
                  <c:v>56.6</c:v>
                </c:pt>
                <c:pt idx="16">
                  <c:v>56.47</c:v>
                </c:pt>
                <c:pt idx="17">
                  <c:v>56.69</c:v>
                </c:pt>
                <c:pt idx="18">
                  <c:v>56.96</c:v>
                </c:pt>
              </c:numCache>
            </c:numRef>
          </c:val>
          <c:smooth val="0"/>
          <c:extLst>
            <c:ext xmlns:c16="http://schemas.microsoft.com/office/drawing/2014/chart" uri="{C3380CC4-5D6E-409C-BE32-E72D297353CC}">
              <c16:uniqueId val="{00000000-6023-4127-B950-FF73C891D381}"/>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897881039"/>
        <c:axId val="1897877679"/>
      </c:lineChart>
      <c:catAx>
        <c:axId val="1897881039"/>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600" b="0" i="0" u="none" strike="noStrike" kern="1200" spc="20" baseline="0">
                <a:solidFill>
                  <a:schemeClr val="dk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crossAx val="1897877679"/>
        <c:crosses val="autoZero"/>
        <c:auto val="1"/>
        <c:lblAlgn val="ctr"/>
        <c:lblOffset val="100"/>
        <c:noMultiLvlLbl val="0"/>
      </c:catAx>
      <c:valAx>
        <c:axId val="189787767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spc="20" baseline="0">
                <a:solidFill>
                  <a:schemeClr val="dk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crossAx val="1897881039"/>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solidFill>
        <a:schemeClr val="tx1"/>
      </a:solidFill>
    </a:ln>
    <a:effectLst/>
  </c:spPr>
  <c:txPr>
    <a:bodyPr/>
    <a:lstStyle/>
    <a:p>
      <a:pPr>
        <a:defRPr sz="1600">
          <a:latin typeface="Lato" panose="020F0502020204030203" pitchFamily="34" charset="0"/>
          <a:ea typeface="Lato" panose="020F0502020204030203" pitchFamily="34" charset="0"/>
          <a:cs typeface="Lato" panose="020F0502020204030203"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20" b="0" i="0" u="none" strike="noStrike" kern="1200" cap="none" spc="20" baseline="0">
              <a:solidFill>
                <a:schemeClr val="dk1">
                  <a:lumMod val="50000"/>
                  <a:lumOff val="50000"/>
                </a:schemeClr>
              </a:solidFill>
              <a:latin typeface="Lato" panose="020F0502020204030203" pitchFamily="34" charset="0"/>
              <a:ea typeface="Lato" panose="020F0502020204030203" pitchFamily="34" charset="0"/>
              <a:cs typeface="Lato" panose="020F0502020204030203" pitchFamily="34" charset="0"/>
            </a:defRPr>
          </a:pPr>
          <a:endParaRPr lang="en-US"/>
        </a:p>
      </c:txPr>
    </c:title>
    <c:autoTitleDeleted val="0"/>
    <c:plotArea>
      <c:layout>
        <c:manualLayout>
          <c:layoutTarget val="inner"/>
          <c:xMode val="edge"/>
          <c:yMode val="edge"/>
          <c:x val="6.6326665754084427E-2"/>
          <c:y val="0.12135063630745985"/>
          <c:w val="0.89258691385378697"/>
          <c:h val="0.82641217395173516"/>
        </c:manualLayout>
      </c:layout>
      <c:lineChart>
        <c:grouping val="stacked"/>
        <c:varyColors val="0"/>
        <c:ser>
          <c:idx val="0"/>
          <c:order val="0"/>
          <c:tx>
            <c:strRef>
              <c:f>'feeds (2)'!$O$1</c:f>
              <c:strCache>
                <c:ptCount val="1"/>
                <c:pt idx="0">
                  <c:v>Temp (C) </c:v>
                </c:pt>
              </c:strCache>
            </c:strRef>
          </c:tx>
          <c:spPr>
            <a:ln w="22225" cap="rnd" cmpd="sng" algn="ctr">
              <a:solidFill>
                <a:schemeClr val="accent1"/>
              </a:solidFill>
              <a:round/>
            </a:ln>
            <a:effectLst/>
          </c:spPr>
          <c:marker>
            <c:symbol val="none"/>
          </c:marker>
          <c:cat>
            <c:strRef>
              <c:f>'feeds (2)'!$U$11:$U$29</c:f>
              <c:strCache>
                <c:ptCount val="12"/>
                <c:pt idx="2">
                  <c:v>Fly up</c:v>
                </c:pt>
                <c:pt idx="8">
                  <c:v>Drop off </c:v>
                </c:pt>
                <c:pt idx="11">
                  <c:v>Landing</c:v>
                </c:pt>
              </c:strCache>
            </c:strRef>
          </c:cat>
          <c:val>
            <c:numRef>
              <c:f>'feeds (2)'!$O$11:$O$29</c:f>
              <c:numCache>
                <c:formatCode>General</c:formatCode>
                <c:ptCount val="19"/>
                <c:pt idx="0">
                  <c:v>39.94</c:v>
                </c:pt>
                <c:pt idx="1">
                  <c:v>39.880000000000003</c:v>
                </c:pt>
                <c:pt idx="2">
                  <c:v>39.85</c:v>
                </c:pt>
                <c:pt idx="3">
                  <c:v>39.81</c:v>
                </c:pt>
                <c:pt idx="4">
                  <c:v>39.81</c:v>
                </c:pt>
                <c:pt idx="5">
                  <c:v>39.81</c:v>
                </c:pt>
                <c:pt idx="6">
                  <c:v>39.799999999999997</c:v>
                </c:pt>
                <c:pt idx="7">
                  <c:v>39.82</c:v>
                </c:pt>
                <c:pt idx="8">
                  <c:v>39.83</c:v>
                </c:pt>
                <c:pt idx="9">
                  <c:v>39.950000000000003</c:v>
                </c:pt>
                <c:pt idx="10">
                  <c:v>39.950000000000003</c:v>
                </c:pt>
                <c:pt idx="11">
                  <c:v>40.93</c:v>
                </c:pt>
                <c:pt idx="12">
                  <c:v>41.11</c:v>
                </c:pt>
                <c:pt idx="13">
                  <c:v>41.19</c:v>
                </c:pt>
                <c:pt idx="14">
                  <c:v>41.3</c:v>
                </c:pt>
                <c:pt idx="15">
                  <c:v>41.45</c:v>
                </c:pt>
                <c:pt idx="16">
                  <c:v>41.65</c:v>
                </c:pt>
                <c:pt idx="17">
                  <c:v>41.66</c:v>
                </c:pt>
                <c:pt idx="18">
                  <c:v>41.59</c:v>
                </c:pt>
              </c:numCache>
            </c:numRef>
          </c:val>
          <c:smooth val="0"/>
          <c:extLst>
            <c:ext xmlns:c16="http://schemas.microsoft.com/office/drawing/2014/chart" uri="{C3380CC4-5D6E-409C-BE32-E72D297353CC}">
              <c16:uniqueId val="{00000000-57AC-463F-8627-658CD5B80545}"/>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24198943"/>
        <c:axId val="824198463"/>
      </c:lineChart>
      <c:catAx>
        <c:axId val="824198943"/>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600" b="0" i="0" u="none" strike="noStrike" kern="1200" spc="20" baseline="0">
                <a:solidFill>
                  <a:schemeClr val="dk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crossAx val="824198463"/>
        <c:crosses val="autoZero"/>
        <c:auto val="1"/>
        <c:lblAlgn val="ctr"/>
        <c:lblOffset val="100"/>
        <c:noMultiLvlLbl val="0"/>
      </c:catAx>
      <c:valAx>
        <c:axId val="82419846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spc="20" baseline="0">
                <a:solidFill>
                  <a:schemeClr val="dk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crossAx val="824198943"/>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a:solidFill>
        <a:schemeClr val="tx1"/>
      </a:solidFill>
    </a:ln>
    <a:effectLst/>
  </c:spPr>
  <c:txPr>
    <a:bodyPr/>
    <a:lstStyle/>
    <a:p>
      <a:pPr>
        <a:defRPr sz="1600">
          <a:latin typeface="Lato" panose="020F0502020204030203" pitchFamily="34" charset="0"/>
          <a:ea typeface="Lato" panose="020F0502020204030203" pitchFamily="34" charset="0"/>
          <a:cs typeface="Lato" panose="020F0502020204030203"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cap="none" spc="20" baseline="0">
                <a:solidFill>
                  <a:schemeClr val="dk1">
                    <a:lumMod val="50000"/>
                    <a:lumOff val="50000"/>
                  </a:schemeClr>
                </a:solidFill>
                <a:latin typeface="Lato" panose="020F0502020204030203" pitchFamily="34" charset="0"/>
                <a:ea typeface="Lato" panose="020F0502020204030203" pitchFamily="34" charset="0"/>
                <a:cs typeface="Lato" panose="020F0502020204030203" pitchFamily="34" charset="0"/>
              </a:defRPr>
            </a:pPr>
            <a:r>
              <a:rPr lang="en-US"/>
              <a:t>Press (hPa)</a:t>
            </a:r>
          </a:p>
        </c:rich>
      </c:tx>
      <c:overlay val="0"/>
      <c:spPr>
        <a:noFill/>
        <a:ln>
          <a:noFill/>
        </a:ln>
        <a:effectLst/>
      </c:spPr>
      <c:txPr>
        <a:bodyPr rot="0" spcFirstLastPara="1" vertOverflow="ellipsis" vert="horz" wrap="square" anchor="ctr" anchorCtr="1"/>
        <a:lstStyle/>
        <a:p>
          <a:pPr>
            <a:defRPr sz="1920" b="0" i="0" u="none" strike="noStrike" kern="1200" cap="none" spc="20" baseline="0">
              <a:solidFill>
                <a:schemeClr val="dk1">
                  <a:lumMod val="50000"/>
                  <a:lumOff val="50000"/>
                </a:schemeClr>
              </a:solidFill>
              <a:latin typeface="Lato" panose="020F0502020204030203" pitchFamily="34" charset="0"/>
              <a:ea typeface="Lato" panose="020F0502020204030203" pitchFamily="34" charset="0"/>
              <a:cs typeface="Lato" panose="020F0502020204030203" pitchFamily="34" charset="0"/>
            </a:defRPr>
          </a:pPr>
          <a:endParaRPr lang="en-US"/>
        </a:p>
      </c:txPr>
    </c:title>
    <c:autoTitleDeleted val="0"/>
    <c:plotArea>
      <c:layout/>
      <c:lineChart>
        <c:grouping val="standard"/>
        <c:varyColors val="0"/>
        <c:ser>
          <c:idx val="0"/>
          <c:order val="0"/>
          <c:tx>
            <c:strRef>
              <c:f>'feeds (2)'!$P$1</c:f>
              <c:strCache>
                <c:ptCount val="1"/>
                <c:pt idx="0">
                  <c:v>Pres (hPa)</c:v>
                </c:pt>
              </c:strCache>
            </c:strRef>
          </c:tx>
          <c:spPr>
            <a:ln w="22225" cap="rnd" cmpd="sng" algn="ctr">
              <a:solidFill>
                <a:schemeClr val="accent1"/>
              </a:solidFill>
              <a:round/>
            </a:ln>
            <a:effectLst/>
          </c:spPr>
          <c:marker>
            <c:symbol val="none"/>
          </c:marker>
          <c:cat>
            <c:strRef>
              <c:f>'feeds (2)'!$U$11:$U$29</c:f>
              <c:strCache>
                <c:ptCount val="12"/>
                <c:pt idx="2">
                  <c:v>Fly up</c:v>
                </c:pt>
                <c:pt idx="8">
                  <c:v>Drop off </c:v>
                </c:pt>
                <c:pt idx="11">
                  <c:v>Landing</c:v>
                </c:pt>
              </c:strCache>
            </c:strRef>
          </c:cat>
          <c:val>
            <c:numRef>
              <c:f>'feeds (2)'!$P$11:$P$29</c:f>
              <c:numCache>
                <c:formatCode>General</c:formatCode>
                <c:ptCount val="19"/>
                <c:pt idx="0">
                  <c:v>1006.61</c:v>
                </c:pt>
                <c:pt idx="1">
                  <c:v>1006.63</c:v>
                </c:pt>
                <c:pt idx="2">
                  <c:v>1006.6</c:v>
                </c:pt>
                <c:pt idx="3">
                  <c:v>1004.94</c:v>
                </c:pt>
                <c:pt idx="4">
                  <c:v>1004.44</c:v>
                </c:pt>
                <c:pt idx="5">
                  <c:v>1003.4</c:v>
                </c:pt>
                <c:pt idx="6">
                  <c:v>1003.12</c:v>
                </c:pt>
                <c:pt idx="7">
                  <c:v>1002.16</c:v>
                </c:pt>
                <c:pt idx="8">
                  <c:v>1001.36</c:v>
                </c:pt>
                <c:pt idx="9">
                  <c:v>1004.51</c:v>
                </c:pt>
                <c:pt idx="10">
                  <c:v>1004.51</c:v>
                </c:pt>
                <c:pt idx="11">
                  <c:v>1006.61</c:v>
                </c:pt>
                <c:pt idx="12">
                  <c:v>1006.46</c:v>
                </c:pt>
                <c:pt idx="13">
                  <c:v>1006.56</c:v>
                </c:pt>
                <c:pt idx="14">
                  <c:v>1006.57</c:v>
                </c:pt>
                <c:pt idx="15">
                  <c:v>1006.47</c:v>
                </c:pt>
                <c:pt idx="16">
                  <c:v>1006.49</c:v>
                </c:pt>
                <c:pt idx="17">
                  <c:v>1006.46</c:v>
                </c:pt>
                <c:pt idx="18">
                  <c:v>1006.43</c:v>
                </c:pt>
              </c:numCache>
            </c:numRef>
          </c:val>
          <c:smooth val="0"/>
          <c:extLst>
            <c:ext xmlns:c16="http://schemas.microsoft.com/office/drawing/2014/chart" uri="{C3380CC4-5D6E-409C-BE32-E72D297353CC}">
              <c16:uniqueId val="{00000000-37E8-4903-8FF6-7D4A3A2D0183}"/>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568349904"/>
        <c:axId val="1063453887"/>
      </c:lineChart>
      <c:catAx>
        <c:axId val="1568349904"/>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600" b="0" i="0" u="none" strike="noStrike" kern="1200" spc="20" baseline="0">
                <a:solidFill>
                  <a:schemeClr val="dk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crossAx val="1063453887"/>
        <c:crosses val="autoZero"/>
        <c:auto val="1"/>
        <c:lblAlgn val="ctr"/>
        <c:lblOffset val="100"/>
        <c:noMultiLvlLbl val="0"/>
      </c:catAx>
      <c:valAx>
        <c:axId val="106345388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spc="20" baseline="0">
                <a:solidFill>
                  <a:schemeClr val="dk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crossAx val="1568349904"/>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solidFill>
        <a:schemeClr val="tx1"/>
      </a:solidFill>
    </a:ln>
    <a:effectLst/>
  </c:spPr>
  <c:txPr>
    <a:bodyPr/>
    <a:lstStyle/>
    <a:p>
      <a:pPr>
        <a:defRPr sz="1600">
          <a:latin typeface="Lato" panose="020F0502020204030203" pitchFamily="34" charset="0"/>
          <a:ea typeface="Lato" panose="020F0502020204030203" pitchFamily="34" charset="0"/>
          <a:cs typeface="Lato" panose="020F0502020204030203"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20" b="0" i="0" u="none" strike="noStrike" kern="1200" cap="none" spc="20" baseline="0">
              <a:solidFill>
                <a:schemeClr val="dk1">
                  <a:lumMod val="50000"/>
                  <a:lumOff val="50000"/>
                </a:schemeClr>
              </a:solidFill>
              <a:latin typeface="Lato" panose="020F0502020204030203" pitchFamily="34" charset="0"/>
              <a:ea typeface="Lato" panose="020F0502020204030203" pitchFamily="34" charset="0"/>
              <a:cs typeface="Lato" panose="020F0502020204030203" pitchFamily="34" charset="0"/>
            </a:defRPr>
          </a:pPr>
          <a:endParaRPr lang="en-US"/>
        </a:p>
      </c:txPr>
    </c:title>
    <c:autoTitleDeleted val="0"/>
    <c:plotArea>
      <c:layout/>
      <c:lineChart>
        <c:grouping val="standard"/>
        <c:varyColors val="0"/>
        <c:ser>
          <c:idx val="0"/>
          <c:order val="0"/>
          <c:tx>
            <c:strRef>
              <c:f>'feeds (2)'!$R$1</c:f>
              <c:strCache>
                <c:ptCount val="1"/>
                <c:pt idx="0">
                  <c:v>Humid (%)</c:v>
                </c:pt>
              </c:strCache>
            </c:strRef>
          </c:tx>
          <c:spPr>
            <a:ln w="22225" cap="rnd" cmpd="sng" algn="ctr">
              <a:solidFill>
                <a:schemeClr val="accent1"/>
              </a:solidFill>
              <a:round/>
            </a:ln>
            <a:effectLst/>
          </c:spPr>
          <c:marker>
            <c:symbol val="none"/>
          </c:marker>
          <c:cat>
            <c:strRef>
              <c:f>'feeds (2)'!$U$11:$U$29</c:f>
              <c:strCache>
                <c:ptCount val="12"/>
                <c:pt idx="2">
                  <c:v>Fly up</c:v>
                </c:pt>
                <c:pt idx="8">
                  <c:v>Drop off </c:v>
                </c:pt>
                <c:pt idx="11">
                  <c:v>Landing</c:v>
                </c:pt>
              </c:strCache>
            </c:strRef>
          </c:cat>
          <c:val>
            <c:numRef>
              <c:f>'feeds (2)'!$R$11:$R$29</c:f>
              <c:numCache>
                <c:formatCode>General</c:formatCode>
                <c:ptCount val="19"/>
                <c:pt idx="0">
                  <c:v>47.08</c:v>
                </c:pt>
                <c:pt idx="1">
                  <c:v>47.46</c:v>
                </c:pt>
                <c:pt idx="2">
                  <c:v>47.780999999999999</c:v>
                </c:pt>
                <c:pt idx="3">
                  <c:v>48.19</c:v>
                </c:pt>
                <c:pt idx="4">
                  <c:v>48.04</c:v>
                </c:pt>
                <c:pt idx="5">
                  <c:v>47.88</c:v>
                </c:pt>
                <c:pt idx="6">
                  <c:v>47.8</c:v>
                </c:pt>
                <c:pt idx="7">
                  <c:v>47.78</c:v>
                </c:pt>
                <c:pt idx="8">
                  <c:v>47.79</c:v>
                </c:pt>
                <c:pt idx="9">
                  <c:v>47.44</c:v>
                </c:pt>
                <c:pt idx="10">
                  <c:v>47.44</c:v>
                </c:pt>
                <c:pt idx="11">
                  <c:v>46.09</c:v>
                </c:pt>
                <c:pt idx="12">
                  <c:v>45.68</c:v>
                </c:pt>
                <c:pt idx="13">
                  <c:v>45.15</c:v>
                </c:pt>
                <c:pt idx="14">
                  <c:v>45.08</c:v>
                </c:pt>
                <c:pt idx="15">
                  <c:v>44.6</c:v>
                </c:pt>
                <c:pt idx="16">
                  <c:v>43.84</c:v>
                </c:pt>
                <c:pt idx="17">
                  <c:v>43.11</c:v>
                </c:pt>
                <c:pt idx="18">
                  <c:v>41.84</c:v>
                </c:pt>
              </c:numCache>
            </c:numRef>
          </c:val>
          <c:smooth val="0"/>
          <c:extLst>
            <c:ext xmlns:c16="http://schemas.microsoft.com/office/drawing/2014/chart" uri="{C3380CC4-5D6E-409C-BE32-E72D297353CC}">
              <c16:uniqueId val="{00000000-A535-4307-B471-B5E1653BC82A}"/>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560334959"/>
        <c:axId val="1560334479"/>
      </c:lineChart>
      <c:catAx>
        <c:axId val="1560334959"/>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600" b="0" i="0" u="none" strike="noStrike" kern="1200" spc="20" baseline="0">
                <a:solidFill>
                  <a:schemeClr val="dk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crossAx val="1560334479"/>
        <c:crosses val="autoZero"/>
        <c:auto val="1"/>
        <c:lblAlgn val="ctr"/>
        <c:lblOffset val="100"/>
        <c:noMultiLvlLbl val="0"/>
      </c:catAx>
      <c:valAx>
        <c:axId val="156033447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spc="20" baseline="0">
                <a:solidFill>
                  <a:schemeClr val="dk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crossAx val="1560334959"/>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solidFill>
        <a:schemeClr val="tx1"/>
      </a:solidFill>
    </a:ln>
    <a:effectLst/>
  </c:spPr>
  <c:txPr>
    <a:bodyPr/>
    <a:lstStyle/>
    <a:p>
      <a:pPr>
        <a:defRPr sz="1600">
          <a:latin typeface="Lato" panose="020F0502020204030203" pitchFamily="34" charset="0"/>
          <a:ea typeface="Lato" panose="020F0502020204030203" pitchFamily="34" charset="0"/>
          <a:cs typeface="Lato" panose="020F0502020204030203"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20" b="0" i="0" u="none" strike="noStrike" kern="1200" cap="none" spc="20" baseline="0">
              <a:solidFill>
                <a:schemeClr val="dk1">
                  <a:lumMod val="50000"/>
                  <a:lumOff val="50000"/>
                </a:schemeClr>
              </a:solidFill>
              <a:latin typeface="Lato" panose="020F0502020204030203" pitchFamily="34" charset="0"/>
              <a:ea typeface="Lato" panose="020F0502020204030203" pitchFamily="34" charset="0"/>
              <a:cs typeface="Lato" panose="020F0502020204030203" pitchFamily="34" charset="0"/>
            </a:defRPr>
          </a:pPr>
          <a:endParaRPr lang="en-US"/>
        </a:p>
      </c:txPr>
    </c:title>
    <c:autoTitleDeleted val="0"/>
    <c:plotArea>
      <c:layout/>
      <c:lineChart>
        <c:grouping val="standard"/>
        <c:varyColors val="0"/>
        <c:ser>
          <c:idx val="0"/>
          <c:order val="0"/>
          <c:tx>
            <c:strRef>
              <c:f>'feeds (2)'!$T$1</c:f>
              <c:strCache>
                <c:ptCount val="1"/>
                <c:pt idx="0">
                  <c:v>Light (lx)</c:v>
                </c:pt>
              </c:strCache>
            </c:strRef>
          </c:tx>
          <c:spPr>
            <a:ln w="22225" cap="rnd" cmpd="sng" algn="ctr">
              <a:solidFill>
                <a:schemeClr val="accent1"/>
              </a:solidFill>
              <a:round/>
            </a:ln>
            <a:effectLst/>
          </c:spPr>
          <c:marker>
            <c:symbol val="none"/>
          </c:marker>
          <c:cat>
            <c:strRef>
              <c:f>'feeds (2)'!$U$13:$U$22</c:f>
              <c:strCache>
                <c:ptCount val="10"/>
                <c:pt idx="0">
                  <c:v>Fly up</c:v>
                </c:pt>
                <c:pt idx="6">
                  <c:v>Drop off </c:v>
                </c:pt>
                <c:pt idx="9">
                  <c:v>Landing</c:v>
                </c:pt>
              </c:strCache>
            </c:strRef>
          </c:cat>
          <c:val>
            <c:numRef>
              <c:f>'feeds (2)'!$T$11:$T$29</c:f>
              <c:numCache>
                <c:formatCode>0.00</c:formatCode>
                <c:ptCount val="19"/>
                <c:pt idx="0">
                  <c:v>23.96</c:v>
                </c:pt>
                <c:pt idx="1">
                  <c:v>24.88</c:v>
                </c:pt>
                <c:pt idx="2">
                  <c:v>23.503</c:v>
                </c:pt>
                <c:pt idx="3">
                  <c:v>292.14999999999998</c:v>
                </c:pt>
                <c:pt idx="4">
                  <c:v>292.14999999999998</c:v>
                </c:pt>
                <c:pt idx="5">
                  <c:v>378.32</c:v>
                </c:pt>
                <c:pt idx="6">
                  <c:v>316.11</c:v>
                </c:pt>
                <c:pt idx="7">
                  <c:v>341.45</c:v>
                </c:pt>
                <c:pt idx="8">
                  <c:v>343.3</c:v>
                </c:pt>
                <c:pt idx="9">
                  <c:v>8509.1299999999992</c:v>
                </c:pt>
                <c:pt idx="10">
                  <c:v>8509.1299999999992</c:v>
                </c:pt>
                <c:pt idx="11">
                  <c:v>8509.1299999999992</c:v>
                </c:pt>
                <c:pt idx="12">
                  <c:v>7779.23</c:v>
                </c:pt>
                <c:pt idx="13">
                  <c:v>1621.09</c:v>
                </c:pt>
                <c:pt idx="14">
                  <c:v>4320.92</c:v>
                </c:pt>
                <c:pt idx="15">
                  <c:v>4112.18</c:v>
                </c:pt>
                <c:pt idx="16">
                  <c:v>7232.26</c:v>
                </c:pt>
                <c:pt idx="17">
                  <c:v>1378.25</c:v>
                </c:pt>
                <c:pt idx="18">
                  <c:v>1114.21</c:v>
                </c:pt>
              </c:numCache>
            </c:numRef>
          </c:val>
          <c:smooth val="0"/>
          <c:extLst>
            <c:ext xmlns:c16="http://schemas.microsoft.com/office/drawing/2014/chart" uri="{C3380CC4-5D6E-409C-BE32-E72D297353CC}">
              <c16:uniqueId val="{00000000-80B1-4FFA-9FF5-39F12F988773}"/>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553257215"/>
        <c:axId val="1553260095"/>
      </c:lineChart>
      <c:catAx>
        <c:axId val="1553257215"/>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600" b="0" i="0" u="none" strike="noStrike" kern="1200" spc="20" baseline="0">
                <a:solidFill>
                  <a:schemeClr val="dk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crossAx val="1553260095"/>
        <c:crosses val="autoZero"/>
        <c:auto val="1"/>
        <c:lblAlgn val="ctr"/>
        <c:lblOffset val="100"/>
        <c:noMultiLvlLbl val="0"/>
      </c:catAx>
      <c:valAx>
        <c:axId val="1553260095"/>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spc="20" baseline="0">
                <a:solidFill>
                  <a:schemeClr val="dk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crossAx val="1553257215"/>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solidFill>
        <a:schemeClr val="tx1"/>
      </a:solidFill>
    </a:ln>
    <a:effectLst/>
  </c:spPr>
  <c:txPr>
    <a:bodyPr/>
    <a:lstStyle/>
    <a:p>
      <a:pPr>
        <a:defRPr sz="1600">
          <a:latin typeface="Lato" panose="020F0502020204030203" pitchFamily="34" charset="0"/>
          <a:ea typeface="Lato" panose="020F0502020204030203" pitchFamily="34" charset="0"/>
          <a:cs typeface="Lato" panose="020F0502020204030203"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0CCD6A-B3A9-4095-90D6-FE82C3B989AF}" type="doc">
      <dgm:prSet loTypeId="urn:microsoft.com/office/officeart/2009/3/layout/HorizontalOrganizationChart" loCatId="hierarchy" qsTypeId="urn:microsoft.com/office/officeart/2005/8/quickstyle/simple1" qsCatId="simple" csTypeId="urn:microsoft.com/office/officeart/2005/8/colors/accent0_1" csCatId="mainScheme" phldr="1"/>
      <dgm:spPr/>
      <dgm:t>
        <a:bodyPr/>
        <a:lstStyle/>
        <a:p>
          <a:endParaRPr lang="en-US"/>
        </a:p>
      </dgm:t>
    </dgm:pt>
    <dgm:pt modelId="{1E15C591-2408-4919-AA00-80AB7724C3F0}">
      <dgm:prSet phldrT="[Text]" custT="1"/>
      <dgm:spPr/>
      <dgm:t>
        <a:bodyPr/>
        <a:lstStyle/>
        <a:p>
          <a:pPr algn="ctr">
            <a:lnSpc>
              <a:spcPct val="100000"/>
            </a:lnSpc>
            <a:spcBef>
              <a:spcPts val="0"/>
            </a:spcBef>
            <a:spcAft>
              <a:spcPts val="0"/>
            </a:spcAft>
          </a:pPr>
          <a:r>
            <a:rPr lang="en-US" sz="2400" b="1">
              <a:latin typeface="Lato" panose="020F0502020204030203" pitchFamily="34" charset="0"/>
              <a:ea typeface="Lato" panose="020F0502020204030203" pitchFamily="34" charset="0"/>
              <a:cs typeface="Lato" panose="020F0502020204030203" pitchFamily="34" charset="0"/>
            </a:rPr>
            <a:t>Trưởng nhóm</a:t>
          </a:r>
        </a:p>
        <a:p>
          <a:pPr algn="ctr">
            <a:lnSpc>
              <a:spcPct val="100000"/>
            </a:lnSpc>
            <a:spcBef>
              <a:spcPts val="0"/>
            </a:spcBef>
            <a:spcAft>
              <a:spcPts val="0"/>
            </a:spcAft>
          </a:pPr>
          <a:r>
            <a:rPr lang="en-US" sz="2400">
              <a:latin typeface="Lato" panose="020F0502020204030203" pitchFamily="34" charset="0"/>
              <a:ea typeface="Lato" panose="020F0502020204030203" pitchFamily="34" charset="0"/>
              <a:cs typeface="Lato" panose="020F0502020204030203" pitchFamily="34" charset="0"/>
            </a:rPr>
            <a:t>Nguyễn Thị Thu Phương</a:t>
          </a:r>
        </a:p>
      </dgm:t>
    </dgm:pt>
    <dgm:pt modelId="{CFEF466A-2ED6-46F2-B386-505FFA9FA874}" type="parTrans" cxnId="{FE791FE7-33ED-4C84-A7C7-B474933C248D}">
      <dgm:prSet/>
      <dgm:spPr/>
      <dgm:t>
        <a:bodyPr/>
        <a:lstStyle/>
        <a:p>
          <a:pPr algn="ctr">
            <a:lnSpc>
              <a:spcPct val="100000"/>
            </a:lnSpc>
            <a:spcBef>
              <a:spcPts val="0"/>
            </a:spcBef>
            <a:spcAft>
              <a:spcPts val="0"/>
            </a:spcAft>
          </a:pPr>
          <a:endParaRPr lang="en-US" sz="2400">
            <a:latin typeface="Lato" panose="020F0502020204030203" pitchFamily="34" charset="0"/>
            <a:ea typeface="Lato" panose="020F0502020204030203" pitchFamily="34" charset="0"/>
            <a:cs typeface="Lato" panose="020F0502020204030203" pitchFamily="34" charset="0"/>
          </a:endParaRPr>
        </a:p>
      </dgm:t>
    </dgm:pt>
    <dgm:pt modelId="{C54E990B-1E75-4F98-AE83-A5A71E13B9C0}" type="sibTrans" cxnId="{FE791FE7-33ED-4C84-A7C7-B474933C248D}">
      <dgm:prSet/>
      <dgm:spPr/>
      <dgm:t>
        <a:bodyPr/>
        <a:lstStyle/>
        <a:p>
          <a:pPr algn="ctr">
            <a:lnSpc>
              <a:spcPct val="100000"/>
            </a:lnSpc>
            <a:spcBef>
              <a:spcPts val="0"/>
            </a:spcBef>
            <a:spcAft>
              <a:spcPts val="0"/>
            </a:spcAft>
          </a:pPr>
          <a:endParaRPr lang="en-US" sz="2400">
            <a:latin typeface="Lato" panose="020F0502020204030203" pitchFamily="34" charset="0"/>
            <a:ea typeface="Lato" panose="020F0502020204030203" pitchFamily="34" charset="0"/>
            <a:cs typeface="Lato" panose="020F0502020204030203" pitchFamily="34" charset="0"/>
          </a:endParaRPr>
        </a:p>
      </dgm:t>
    </dgm:pt>
    <dgm:pt modelId="{4CFF2058-3A91-4576-9295-CDF9FA9C3530}" type="asst">
      <dgm:prSet phldrT="[Text]" custT="1"/>
      <dgm:spPr/>
      <dgm:t>
        <a:bodyPr/>
        <a:lstStyle/>
        <a:p>
          <a:pPr algn="ctr">
            <a:lnSpc>
              <a:spcPct val="100000"/>
            </a:lnSpc>
            <a:spcBef>
              <a:spcPts val="0"/>
            </a:spcBef>
            <a:spcAft>
              <a:spcPts val="0"/>
            </a:spcAft>
          </a:pPr>
          <a:r>
            <a:rPr lang="en-US" sz="2400" b="1">
              <a:latin typeface="Lato" panose="020F0502020204030203" pitchFamily="34" charset="0"/>
              <a:ea typeface="Lato" panose="020F0502020204030203" pitchFamily="34" charset="0"/>
              <a:cs typeface="Lato" panose="020F0502020204030203" pitchFamily="34" charset="0"/>
            </a:rPr>
            <a:t>Giảng viên phụ trách</a:t>
          </a:r>
          <a:br>
            <a:rPr lang="en-US" sz="2400">
              <a:latin typeface="Lato" panose="020F0502020204030203" pitchFamily="34" charset="0"/>
              <a:ea typeface="Lato" panose="020F0502020204030203" pitchFamily="34" charset="0"/>
              <a:cs typeface="Lato" panose="020F0502020204030203" pitchFamily="34" charset="0"/>
            </a:rPr>
          </a:br>
          <a:r>
            <a:rPr lang="en-US" sz="2400">
              <a:latin typeface="Lato" panose="020F0502020204030203" pitchFamily="34" charset="0"/>
              <a:ea typeface="Lato" panose="020F0502020204030203" pitchFamily="34" charset="0"/>
              <a:cs typeface="Lato" panose="020F0502020204030203" pitchFamily="34" charset="0"/>
            </a:rPr>
            <a:t>TS. Nguyễn Văn Thương</a:t>
          </a:r>
        </a:p>
        <a:p>
          <a:pPr algn="ctr">
            <a:lnSpc>
              <a:spcPct val="100000"/>
            </a:lnSpc>
            <a:spcBef>
              <a:spcPts val="0"/>
            </a:spcBef>
            <a:spcAft>
              <a:spcPts val="0"/>
            </a:spcAft>
          </a:pPr>
          <a:r>
            <a:rPr lang="en-US" sz="2400">
              <a:latin typeface="Lato" panose="020F0502020204030203" pitchFamily="34" charset="0"/>
              <a:ea typeface="Lato" panose="020F0502020204030203" pitchFamily="34" charset="0"/>
              <a:cs typeface="Lato" panose="020F0502020204030203" pitchFamily="34" charset="0"/>
            </a:rPr>
            <a:t>KS. Trần Đăng Huy</a:t>
          </a:r>
        </a:p>
      </dgm:t>
    </dgm:pt>
    <dgm:pt modelId="{31DDED89-E31E-46B7-94E0-10D5508B65BC}" type="parTrans" cxnId="{84543583-7635-405E-93F0-33E734C6AD93}">
      <dgm:prSet/>
      <dgm:spPr/>
      <dgm:t>
        <a:bodyPr/>
        <a:lstStyle/>
        <a:p>
          <a:pPr algn="ctr">
            <a:lnSpc>
              <a:spcPct val="100000"/>
            </a:lnSpc>
            <a:spcBef>
              <a:spcPts val="0"/>
            </a:spcBef>
            <a:spcAft>
              <a:spcPts val="0"/>
            </a:spcAft>
          </a:pPr>
          <a:endParaRPr lang="en-US" sz="2400">
            <a:latin typeface="Lato" panose="020F0502020204030203" pitchFamily="34" charset="0"/>
            <a:ea typeface="Lato" panose="020F0502020204030203" pitchFamily="34" charset="0"/>
            <a:cs typeface="Lato" panose="020F0502020204030203" pitchFamily="34" charset="0"/>
          </a:endParaRPr>
        </a:p>
      </dgm:t>
    </dgm:pt>
    <dgm:pt modelId="{18797ED4-9801-4943-98F1-B70C5F39B9A4}" type="sibTrans" cxnId="{84543583-7635-405E-93F0-33E734C6AD93}">
      <dgm:prSet/>
      <dgm:spPr/>
      <dgm:t>
        <a:bodyPr/>
        <a:lstStyle/>
        <a:p>
          <a:pPr algn="ctr">
            <a:lnSpc>
              <a:spcPct val="100000"/>
            </a:lnSpc>
            <a:spcBef>
              <a:spcPts val="0"/>
            </a:spcBef>
            <a:spcAft>
              <a:spcPts val="0"/>
            </a:spcAft>
          </a:pPr>
          <a:endParaRPr lang="en-US" sz="2400">
            <a:latin typeface="Lato" panose="020F0502020204030203" pitchFamily="34" charset="0"/>
            <a:ea typeface="Lato" panose="020F0502020204030203" pitchFamily="34" charset="0"/>
            <a:cs typeface="Lato" panose="020F0502020204030203" pitchFamily="34" charset="0"/>
          </a:endParaRPr>
        </a:p>
      </dgm:t>
    </dgm:pt>
    <dgm:pt modelId="{90D17969-12B2-4C93-A3D6-03D14939A524}">
      <dgm:prSet phldrT="[Text]" custT="1"/>
      <dgm:spPr/>
      <dgm:t>
        <a:bodyPr/>
        <a:lstStyle/>
        <a:p>
          <a:pPr algn="ctr">
            <a:lnSpc>
              <a:spcPct val="100000"/>
            </a:lnSpc>
            <a:spcBef>
              <a:spcPts val="0"/>
            </a:spcBef>
            <a:spcAft>
              <a:spcPts val="0"/>
            </a:spcAft>
          </a:pPr>
          <a:r>
            <a:rPr lang="en-US" sz="2400" b="1">
              <a:latin typeface="Lato" panose="020F0502020204030203" pitchFamily="34" charset="0"/>
              <a:ea typeface="Lato" panose="020F0502020204030203" pitchFamily="34" charset="0"/>
              <a:cs typeface="Lato" panose="020F0502020204030203" pitchFamily="34" charset="0"/>
            </a:rPr>
            <a:t>Nhóm Vệ tinh - Trạm mặt đất</a:t>
          </a:r>
        </a:p>
        <a:p>
          <a:pPr algn="ctr">
            <a:lnSpc>
              <a:spcPct val="100000"/>
            </a:lnSpc>
            <a:spcBef>
              <a:spcPts val="0"/>
            </a:spcBef>
            <a:spcAft>
              <a:spcPts val="0"/>
            </a:spcAft>
          </a:pPr>
          <a:r>
            <a:rPr lang="en-US" sz="2400">
              <a:latin typeface="Lato" panose="020F0502020204030203" pitchFamily="34" charset="0"/>
              <a:ea typeface="Lato" panose="020F0502020204030203" pitchFamily="34" charset="0"/>
              <a:cs typeface="Lato" panose="020F0502020204030203" pitchFamily="34" charset="0"/>
            </a:rPr>
            <a:t>Nguyễn Tấn Phong (TN)</a:t>
          </a:r>
        </a:p>
        <a:p>
          <a:pPr algn="ctr">
            <a:lnSpc>
              <a:spcPct val="100000"/>
            </a:lnSpc>
            <a:spcBef>
              <a:spcPts val="0"/>
            </a:spcBef>
            <a:spcAft>
              <a:spcPts val="0"/>
            </a:spcAft>
          </a:pPr>
          <a:r>
            <a:rPr lang="en-US" sz="2400">
              <a:latin typeface="Lato" panose="020F0502020204030203" pitchFamily="34" charset="0"/>
              <a:ea typeface="Lato" panose="020F0502020204030203" pitchFamily="34" charset="0"/>
              <a:cs typeface="Lato" panose="020F0502020204030203" pitchFamily="34" charset="0"/>
            </a:rPr>
            <a:t>Nguyễn Văn Sang</a:t>
          </a:r>
        </a:p>
        <a:p>
          <a:pPr algn="ctr">
            <a:lnSpc>
              <a:spcPct val="100000"/>
            </a:lnSpc>
            <a:spcBef>
              <a:spcPts val="0"/>
            </a:spcBef>
            <a:spcAft>
              <a:spcPts val="0"/>
            </a:spcAft>
          </a:pPr>
          <a:r>
            <a:rPr lang="en-US" sz="2400">
              <a:latin typeface="Lato" panose="020F0502020204030203" pitchFamily="34" charset="0"/>
              <a:ea typeface="Lato" panose="020F0502020204030203" pitchFamily="34" charset="0"/>
              <a:cs typeface="Lato" panose="020F0502020204030203" pitchFamily="34" charset="0"/>
            </a:rPr>
            <a:t>Đồng Minh Quân</a:t>
          </a:r>
        </a:p>
      </dgm:t>
    </dgm:pt>
    <dgm:pt modelId="{C1C8BF09-C8A3-4BB8-875C-5E47102F97D8}" type="parTrans" cxnId="{5904D22A-93AC-45A3-B769-7FB13C7945EF}">
      <dgm:prSet/>
      <dgm:spPr/>
      <dgm:t>
        <a:bodyPr/>
        <a:lstStyle/>
        <a:p>
          <a:pPr algn="ctr">
            <a:lnSpc>
              <a:spcPct val="100000"/>
            </a:lnSpc>
            <a:spcBef>
              <a:spcPts val="0"/>
            </a:spcBef>
            <a:spcAft>
              <a:spcPts val="0"/>
            </a:spcAft>
          </a:pPr>
          <a:endParaRPr lang="en-US" sz="2400">
            <a:latin typeface="Lato" panose="020F0502020204030203" pitchFamily="34" charset="0"/>
            <a:ea typeface="Lato" panose="020F0502020204030203" pitchFamily="34" charset="0"/>
            <a:cs typeface="Lato" panose="020F0502020204030203" pitchFamily="34" charset="0"/>
          </a:endParaRPr>
        </a:p>
      </dgm:t>
    </dgm:pt>
    <dgm:pt modelId="{E90B6CD7-168A-43E9-9FA3-26D94072A33B}" type="sibTrans" cxnId="{5904D22A-93AC-45A3-B769-7FB13C7945EF}">
      <dgm:prSet/>
      <dgm:spPr/>
      <dgm:t>
        <a:bodyPr/>
        <a:lstStyle/>
        <a:p>
          <a:pPr algn="ctr">
            <a:lnSpc>
              <a:spcPct val="100000"/>
            </a:lnSpc>
            <a:spcBef>
              <a:spcPts val="0"/>
            </a:spcBef>
            <a:spcAft>
              <a:spcPts val="0"/>
            </a:spcAft>
          </a:pPr>
          <a:endParaRPr lang="en-US" sz="2400">
            <a:latin typeface="Lato" panose="020F0502020204030203" pitchFamily="34" charset="0"/>
            <a:ea typeface="Lato" panose="020F0502020204030203" pitchFamily="34" charset="0"/>
            <a:cs typeface="Lato" panose="020F0502020204030203" pitchFamily="34" charset="0"/>
          </a:endParaRPr>
        </a:p>
      </dgm:t>
    </dgm:pt>
    <dgm:pt modelId="{6B2BEC53-D7AA-488E-8805-457C546BCE14}">
      <dgm:prSet phldrT="[Text]" custT="1"/>
      <dgm:spPr/>
      <dgm:t>
        <a:bodyPr/>
        <a:lstStyle/>
        <a:p>
          <a:pPr algn="ctr">
            <a:lnSpc>
              <a:spcPct val="100000"/>
            </a:lnSpc>
            <a:spcBef>
              <a:spcPts val="0"/>
            </a:spcBef>
            <a:spcAft>
              <a:spcPts val="0"/>
            </a:spcAft>
          </a:pPr>
          <a:r>
            <a:rPr lang="en-US" sz="2400" b="1">
              <a:latin typeface="Lato" panose="020F0502020204030203" pitchFamily="34" charset="0"/>
              <a:ea typeface="Lato" panose="020F0502020204030203" pitchFamily="34" charset="0"/>
              <a:cs typeface="Lato" panose="020F0502020204030203" pitchFamily="34" charset="0"/>
            </a:rPr>
            <a:t>Nhóm Thiết kế – Kết cấu</a:t>
          </a:r>
        </a:p>
        <a:p>
          <a:pPr algn="ctr">
            <a:lnSpc>
              <a:spcPct val="100000"/>
            </a:lnSpc>
            <a:spcBef>
              <a:spcPts val="0"/>
            </a:spcBef>
            <a:spcAft>
              <a:spcPts val="0"/>
            </a:spcAft>
          </a:pPr>
          <a:r>
            <a:rPr lang="en-US" sz="2400">
              <a:latin typeface="Lato" panose="020F0502020204030203" pitchFamily="34" charset="0"/>
              <a:ea typeface="Lato" panose="020F0502020204030203" pitchFamily="34" charset="0"/>
              <a:cs typeface="Lato" panose="020F0502020204030203" pitchFamily="34" charset="0"/>
            </a:rPr>
            <a:t>Vũ Thế Phương (TN)</a:t>
          </a:r>
        </a:p>
        <a:p>
          <a:pPr algn="ctr">
            <a:lnSpc>
              <a:spcPct val="100000"/>
            </a:lnSpc>
            <a:spcBef>
              <a:spcPts val="0"/>
            </a:spcBef>
            <a:spcAft>
              <a:spcPts val="0"/>
            </a:spcAft>
          </a:pPr>
          <a:r>
            <a:rPr lang="en-US" sz="2400">
              <a:latin typeface="Lato" panose="020F0502020204030203" pitchFamily="34" charset="0"/>
              <a:ea typeface="Lato" panose="020F0502020204030203" pitchFamily="34" charset="0"/>
              <a:cs typeface="Lato" panose="020F0502020204030203" pitchFamily="34" charset="0"/>
            </a:rPr>
            <a:t>Nguyễn Quốc Khánh</a:t>
          </a:r>
        </a:p>
        <a:p>
          <a:pPr algn="ctr">
            <a:lnSpc>
              <a:spcPct val="100000"/>
            </a:lnSpc>
            <a:spcBef>
              <a:spcPts val="0"/>
            </a:spcBef>
            <a:spcAft>
              <a:spcPts val="0"/>
            </a:spcAft>
          </a:pPr>
          <a:r>
            <a:rPr lang="en-US" sz="2400">
              <a:latin typeface="Lato" panose="020F0502020204030203" pitchFamily="34" charset="0"/>
              <a:ea typeface="Lato" panose="020F0502020204030203" pitchFamily="34" charset="0"/>
              <a:cs typeface="Lato" panose="020F0502020204030203" pitchFamily="34" charset="0"/>
            </a:rPr>
            <a:t>Nguyễn Doãn Tuấn Anh</a:t>
          </a:r>
        </a:p>
        <a:p>
          <a:pPr algn="ctr">
            <a:lnSpc>
              <a:spcPct val="100000"/>
            </a:lnSpc>
            <a:spcBef>
              <a:spcPts val="0"/>
            </a:spcBef>
            <a:spcAft>
              <a:spcPts val="0"/>
            </a:spcAft>
          </a:pPr>
          <a:r>
            <a:rPr lang="en-US" sz="2400">
              <a:latin typeface="Lato" panose="020F0502020204030203" pitchFamily="34" charset="0"/>
              <a:ea typeface="Lato" panose="020F0502020204030203" pitchFamily="34" charset="0"/>
              <a:cs typeface="Lato" panose="020F0502020204030203" pitchFamily="34" charset="0"/>
            </a:rPr>
            <a:t>Đào Bá Chiến</a:t>
          </a:r>
        </a:p>
      </dgm:t>
    </dgm:pt>
    <dgm:pt modelId="{C2D7CF8C-2FC9-4338-8605-26C49E4200DE}" type="parTrans" cxnId="{9239D371-9109-43E1-94C7-BCCC32923216}">
      <dgm:prSet/>
      <dgm:spPr/>
      <dgm:t>
        <a:bodyPr/>
        <a:lstStyle/>
        <a:p>
          <a:pPr algn="ctr">
            <a:lnSpc>
              <a:spcPct val="100000"/>
            </a:lnSpc>
            <a:spcBef>
              <a:spcPts val="0"/>
            </a:spcBef>
            <a:spcAft>
              <a:spcPts val="0"/>
            </a:spcAft>
          </a:pPr>
          <a:endParaRPr lang="en-US" sz="2400">
            <a:latin typeface="Lato" panose="020F0502020204030203" pitchFamily="34" charset="0"/>
            <a:ea typeface="Lato" panose="020F0502020204030203" pitchFamily="34" charset="0"/>
            <a:cs typeface="Lato" panose="020F0502020204030203" pitchFamily="34" charset="0"/>
          </a:endParaRPr>
        </a:p>
      </dgm:t>
    </dgm:pt>
    <dgm:pt modelId="{FAB3C4EE-3AB1-41A4-8B98-C7898640B186}" type="sibTrans" cxnId="{9239D371-9109-43E1-94C7-BCCC32923216}">
      <dgm:prSet/>
      <dgm:spPr/>
      <dgm:t>
        <a:bodyPr/>
        <a:lstStyle/>
        <a:p>
          <a:pPr algn="ctr">
            <a:lnSpc>
              <a:spcPct val="100000"/>
            </a:lnSpc>
            <a:spcBef>
              <a:spcPts val="0"/>
            </a:spcBef>
            <a:spcAft>
              <a:spcPts val="0"/>
            </a:spcAft>
          </a:pPr>
          <a:endParaRPr lang="en-US" sz="2400">
            <a:latin typeface="Lato" panose="020F0502020204030203" pitchFamily="34" charset="0"/>
            <a:ea typeface="Lato" panose="020F0502020204030203" pitchFamily="34" charset="0"/>
            <a:cs typeface="Lato" panose="020F0502020204030203" pitchFamily="34" charset="0"/>
          </a:endParaRPr>
        </a:p>
      </dgm:t>
    </dgm:pt>
    <dgm:pt modelId="{0B206FC3-F007-40B4-9A8F-DC17561D6D25}">
      <dgm:prSet phldrT="[Text]" custT="1"/>
      <dgm:spPr/>
      <dgm:t>
        <a:bodyPr/>
        <a:lstStyle/>
        <a:p>
          <a:pPr algn="ctr">
            <a:lnSpc>
              <a:spcPct val="100000"/>
            </a:lnSpc>
            <a:spcBef>
              <a:spcPts val="0"/>
            </a:spcBef>
            <a:spcAft>
              <a:spcPts val="0"/>
            </a:spcAft>
          </a:pPr>
          <a:r>
            <a:rPr lang="en-US" sz="2400" b="1">
              <a:latin typeface="Lato" panose="020F0502020204030203" pitchFamily="34" charset="0"/>
              <a:ea typeface="Lato" panose="020F0502020204030203" pitchFamily="34" charset="0"/>
              <a:cs typeface="Lato" panose="020F0502020204030203" pitchFamily="34" charset="0"/>
            </a:rPr>
            <a:t>Nhóm Dù</a:t>
          </a:r>
        </a:p>
        <a:p>
          <a:pPr algn="ctr">
            <a:lnSpc>
              <a:spcPct val="100000"/>
            </a:lnSpc>
            <a:spcBef>
              <a:spcPts val="0"/>
            </a:spcBef>
            <a:spcAft>
              <a:spcPts val="0"/>
            </a:spcAft>
          </a:pPr>
          <a:r>
            <a:rPr lang="en-US" sz="2400">
              <a:latin typeface="Lato" panose="020F0502020204030203" pitchFamily="34" charset="0"/>
              <a:ea typeface="Lato" panose="020F0502020204030203" pitchFamily="34" charset="0"/>
              <a:cs typeface="Lato" panose="020F0502020204030203" pitchFamily="34" charset="0"/>
            </a:rPr>
            <a:t>Nguyễn Tuấn Anh (TN)</a:t>
          </a:r>
        </a:p>
        <a:p>
          <a:pPr algn="ctr">
            <a:lnSpc>
              <a:spcPct val="100000"/>
            </a:lnSpc>
            <a:spcBef>
              <a:spcPts val="0"/>
            </a:spcBef>
            <a:spcAft>
              <a:spcPts val="0"/>
            </a:spcAft>
          </a:pPr>
          <a:r>
            <a:rPr lang="en-US" sz="2400">
              <a:latin typeface="Lato" panose="020F0502020204030203" pitchFamily="34" charset="0"/>
              <a:ea typeface="Lato" panose="020F0502020204030203" pitchFamily="34" charset="0"/>
              <a:cs typeface="Lato" panose="020F0502020204030203" pitchFamily="34" charset="0"/>
            </a:rPr>
            <a:t>Nguyễn Duy Bách</a:t>
          </a:r>
        </a:p>
      </dgm:t>
    </dgm:pt>
    <dgm:pt modelId="{DA696AF1-0BF7-45D6-8CC4-1582FCF6E138}" type="parTrans" cxnId="{67078347-D7B4-45B3-9954-1510474DB09B}">
      <dgm:prSet/>
      <dgm:spPr/>
      <dgm:t>
        <a:bodyPr/>
        <a:lstStyle/>
        <a:p>
          <a:pPr algn="ctr">
            <a:lnSpc>
              <a:spcPct val="100000"/>
            </a:lnSpc>
            <a:spcBef>
              <a:spcPts val="0"/>
            </a:spcBef>
            <a:spcAft>
              <a:spcPts val="0"/>
            </a:spcAft>
          </a:pPr>
          <a:endParaRPr lang="en-US" sz="2400">
            <a:latin typeface="Lato" panose="020F0502020204030203" pitchFamily="34" charset="0"/>
            <a:ea typeface="Lato" panose="020F0502020204030203" pitchFamily="34" charset="0"/>
            <a:cs typeface="Lato" panose="020F0502020204030203" pitchFamily="34" charset="0"/>
          </a:endParaRPr>
        </a:p>
      </dgm:t>
    </dgm:pt>
    <dgm:pt modelId="{B2B6B177-52B2-4E89-A8BC-BC86AD837971}" type="sibTrans" cxnId="{67078347-D7B4-45B3-9954-1510474DB09B}">
      <dgm:prSet/>
      <dgm:spPr/>
      <dgm:t>
        <a:bodyPr/>
        <a:lstStyle/>
        <a:p>
          <a:pPr algn="ctr">
            <a:lnSpc>
              <a:spcPct val="100000"/>
            </a:lnSpc>
            <a:spcBef>
              <a:spcPts val="0"/>
            </a:spcBef>
            <a:spcAft>
              <a:spcPts val="0"/>
            </a:spcAft>
          </a:pPr>
          <a:endParaRPr lang="en-US" sz="2400">
            <a:latin typeface="Lato" panose="020F0502020204030203" pitchFamily="34" charset="0"/>
            <a:ea typeface="Lato" panose="020F0502020204030203" pitchFamily="34" charset="0"/>
            <a:cs typeface="Lato" panose="020F0502020204030203" pitchFamily="34" charset="0"/>
          </a:endParaRPr>
        </a:p>
      </dgm:t>
    </dgm:pt>
    <dgm:pt modelId="{E221AC86-E11E-4FF2-A073-CD63EC5E98DD}" type="pres">
      <dgm:prSet presAssocID="{C00CCD6A-B3A9-4095-90D6-FE82C3B989AF}" presName="hierChild1" presStyleCnt="0">
        <dgm:presLayoutVars>
          <dgm:orgChart val="1"/>
          <dgm:chPref val="1"/>
          <dgm:dir/>
          <dgm:animOne val="branch"/>
          <dgm:animLvl val="lvl"/>
          <dgm:resizeHandles/>
        </dgm:presLayoutVars>
      </dgm:prSet>
      <dgm:spPr/>
    </dgm:pt>
    <dgm:pt modelId="{CF3BF587-3E66-4B00-8E4C-B03D3E15D5A8}" type="pres">
      <dgm:prSet presAssocID="{1E15C591-2408-4919-AA00-80AB7724C3F0}" presName="hierRoot1" presStyleCnt="0">
        <dgm:presLayoutVars>
          <dgm:hierBranch val="init"/>
        </dgm:presLayoutVars>
      </dgm:prSet>
      <dgm:spPr/>
    </dgm:pt>
    <dgm:pt modelId="{9F983FF4-5FE2-432A-B729-6C7D0280BD59}" type="pres">
      <dgm:prSet presAssocID="{1E15C591-2408-4919-AA00-80AB7724C3F0}" presName="rootComposite1" presStyleCnt="0"/>
      <dgm:spPr/>
    </dgm:pt>
    <dgm:pt modelId="{D833242D-6733-437D-A166-8DA5C1EFE194}" type="pres">
      <dgm:prSet presAssocID="{1E15C591-2408-4919-AA00-80AB7724C3F0}" presName="rootText1" presStyleLbl="node0" presStyleIdx="0" presStyleCnt="1" custScaleX="111465" custScaleY="182774" custLinFactX="-45270" custLinFactNeighborX="-100000" custLinFactNeighborY="-11707">
        <dgm:presLayoutVars>
          <dgm:chPref val="3"/>
        </dgm:presLayoutVars>
      </dgm:prSet>
      <dgm:spPr/>
    </dgm:pt>
    <dgm:pt modelId="{3A6183D0-2CE1-4F5F-8BA0-BE51F9749280}" type="pres">
      <dgm:prSet presAssocID="{1E15C591-2408-4919-AA00-80AB7724C3F0}" presName="rootConnector1" presStyleLbl="node1" presStyleIdx="0" presStyleCnt="0"/>
      <dgm:spPr/>
    </dgm:pt>
    <dgm:pt modelId="{E88163DB-376C-4C54-AFC0-20EE18E93C1C}" type="pres">
      <dgm:prSet presAssocID="{1E15C591-2408-4919-AA00-80AB7724C3F0}" presName="hierChild2" presStyleCnt="0"/>
      <dgm:spPr/>
    </dgm:pt>
    <dgm:pt modelId="{F4C99EB9-78FE-4EFE-991B-E8713D8FCAFB}" type="pres">
      <dgm:prSet presAssocID="{C1C8BF09-C8A3-4BB8-875C-5E47102F97D8}" presName="Name64" presStyleLbl="parChTrans1D2" presStyleIdx="0" presStyleCnt="4"/>
      <dgm:spPr/>
    </dgm:pt>
    <dgm:pt modelId="{5E276DCA-0D6D-45E9-9FD4-3DDC2FF10E78}" type="pres">
      <dgm:prSet presAssocID="{90D17969-12B2-4C93-A3D6-03D14939A524}" presName="hierRoot2" presStyleCnt="0">
        <dgm:presLayoutVars>
          <dgm:hierBranch val="init"/>
        </dgm:presLayoutVars>
      </dgm:prSet>
      <dgm:spPr/>
    </dgm:pt>
    <dgm:pt modelId="{FA29D6B5-3B9D-4181-A6B1-7EBB94D2D4A6}" type="pres">
      <dgm:prSet presAssocID="{90D17969-12B2-4C93-A3D6-03D14939A524}" presName="rootComposite" presStyleCnt="0"/>
      <dgm:spPr/>
    </dgm:pt>
    <dgm:pt modelId="{26EAB6C0-425A-4F01-BD39-19B1029871E8}" type="pres">
      <dgm:prSet presAssocID="{90D17969-12B2-4C93-A3D6-03D14939A524}" presName="rootText" presStyleLbl="node2" presStyleIdx="0" presStyleCnt="3" custScaleX="172254" custScaleY="191320">
        <dgm:presLayoutVars>
          <dgm:chPref val="3"/>
        </dgm:presLayoutVars>
      </dgm:prSet>
      <dgm:spPr/>
    </dgm:pt>
    <dgm:pt modelId="{524DE1CA-36FB-47B1-A451-96EF57341583}" type="pres">
      <dgm:prSet presAssocID="{90D17969-12B2-4C93-A3D6-03D14939A524}" presName="rootConnector" presStyleLbl="node2" presStyleIdx="0" presStyleCnt="3"/>
      <dgm:spPr/>
    </dgm:pt>
    <dgm:pt modelId="{ACDFA7B3-7FAE-49B2-856D-B04778B5ECFE}" type="pres">
      <dgm:prSet presAssocID="{90D17969-12B2-4C93-A3D6-03D14939A524}" presName="hierChild4" presStyleCnt="0"/>
      <dgm:spPr/>
    </dgm:pt>
    <dgm:pt modelId="{A6AA5F3D-8E92-4B66-85AF-03D88A138E22}" type="pres">
      <dgm:prSet presAssocID="{90D17969-12B2-4C93-A3D6-03D14939A524}" presName="hierChild5" presStyleCnt="0"/>
      <dgm:spPr/>
    </dgm:pt>
    <dgm:pt modelId="{64A4820F-88AB-41B6-AE66-5589C32151A3}" type="pres">
      <dgm:prSet presAssocID="{C2D7CF8C-2FC9-4338-8605-26C49E4200DE}" presName="Name64" presStyleLbl="parChTrans1D2" presStyleIdx="1" presStyleCnt="4"/>
      <dgm:spPr/>
    </dgm:pt>
    <dgm:pt modelId="{49B17CC4-2AAD-472B-9565-0DC20C7D2898}" type="pres">
      <dgm:prSet presAssocID="{6B2BEC53-D7AA-488E-8805-457C546BCE14}" presName="hierRoot2" presStyleCnt="0">
        <dgm:presLayoutVars>
          <dgm:hierBranch val="init"/>
        </dgm:presLayoutVars>
      </dgm:prSet>
      <dgm:spPr/>
    </dgm:pt>
    <dgm:pt modelId="{48CB31C1-AADE-4382-9764-E6C6CF091253}" type="pres">
      <dgm:prSet presAssocID="{6B2BEC53-D7AA-488E-8805-457C546BCE14}" presName="rootComposite" presStyleCnt="0"/>
      <dgm:spPr/>
    </dgm:pt>
    <dgm:pt modelId="{17355AD4-4505-4BE4-BF57-CF76461D5EAD}" type="pres">
      <dgm:prSet presAssocID="{6B2BEC53-D7AA-488E-8805-457C546BCE14}" presName="rootText" presStyleLbl="node2" presStyleIdx="1" presStyleCnt="3" custScaleX="172185" custScaleY="237182">
        <dgm:presLayoutVars>
          <dgm:chPref val="3"/>
        </dgm:presLayoutVars>
      </dgm:prSet>
      <dgm:spPr/>
    </dgm:pt>
    <dgm:pt modelId="{FDAB56B5-0027-41F7-9A99-3685F88AC62B}" type="pres">
      <dgm:prSet presAssocID="{6B2BEC53-D7AA-488E-8805-457C546BCE14}" presName="rootConnector" presStyleLbl="node2" presStyleIdx="1" presStyleCnt="3"/>
      <dgm:spPr/>
    </dgm:pt>
    <dgm:pt modelId="{FD64BD10-BFF5-4C51-9FED-0F04536BECDE}" type="pres">
      <dgm:prSet presAssocID="{6B2BEC53-D7AA-488E-8805-457C546BCE14}" presName="hierChild4" presStyleCnt="0"/>
      <dgm:spPr/>
    </dgm:pt>
    <dgm:pt modelId="{990D3946-84D1-4B11-B093-2D9396F1908F}" type="pres">
      <dgm:prSet presAssocID="{6B2BEC53-D7AA-488E-8805-457C546BCE14}" presName="hierChild5" presStyleCnt="0"/>
      <dgm:spPr/>
    </dgm:pt>
    <dgm:pt modelId="{0DD3B082-C9F2-4244-AD34-285D8A6F6A8F}" type="pres">
      <dgm:prSet presAssocID="{DA696AF1-0BF7-45D6-8CC4-1582FCF6E138}" presName="Name64" presStyleLbl="parChTrans1D2" presStyleIdx="2" presStyleCnt="4"/>
      <dgm:spPr/>
    </dgm:pt>
    <dgm:pt modelId="{9340E10A-4777-4D0C-A79A-2E70918A13BE}" type="pres">
      <dgm:prSet presAssocID="{0B206FC3-F007-40B4-9A8F-DC17561D6D25}" presName="hierRoot2" presStyleCnt="0">
        <dgm:presLayoutVars>
          <dgm:hierBranch val="init"/>
        </dgm:presLayoutVars>
      </dgm:prSet>
      <dgm:spPr/>
    </dgm:pt>
    <dgm:pt modelId="{7999F30C-4786-436E-A542-8343DDA934B2}" type="pres">
      <dgm:prSet presAssocID="{0B206FC3-F007-40B4-9A8F-DC17561D6D25}" presName="rootComposite" presStyleCnt="0"/>
      <dgm:spPr/>
    </dgm:pt>
    <dgm:pt modelId="{51EE7AFD-71E3-4FA0-A0AB-7C13CEFA3893}" type="pres">
      <dgm:prSet presAssocID="{0B206FC3-F007-40B4-9A8F-DC17561D6D25}" presName="rootText" presStyleLbl="node2" presStyleIdx="2" presStyleCnt="3" custScaleX="172254" custScaleY="150264">
        <dgm:presLayoutVars>
          <dgm:chPref val="3"/>
        </dgm:presLayoutVars>
      </dgm:prSet>
      <dgm:spPr/>
    </dgm:pt>
    <dgm:pt modelId="{8952E6E1-58A0-440C-A3AF-B169D32CC80C}" type="pres">
      <dgm:prSet presAssocID="{0B206FC3-F007-40B4-9A8F-DC17561D6D25}" presName="rootConnector" presStyleLbl="node2" presStyleIdx="2" presStyleCnt="3"/>
      <dgm:spPr/>
    </dgm:pt>
    <dgm:pt modelId="{10F7ED4A-9002-4343-9A92-1DF3887DE606}" type="pres">
      <dgm:prSet presAssocID="{0B206FC3-F007-40B4-9A8F-DC17561D6D25}" presName="hierChild4" presStyleCnt="0"/>
      <dgm:spPr/>
    </dgm:pt>
    <dgm:pt modelId="{8CC8BD44-28FE-4233-BE38-083E63C0F4CF}" type="pres">
      <dgm:prSet presAssocID="{0B206FC3-F007-40B4-9A8F-DC17561D6D25}" presName="hierChild5" presStyleCnt="0"/>
      <dgm:spPr/>
    </dgm:pt>
    <dgm:pt modelId="{5D47068C-E272-4FB2-9087-7E6CCB9F1076}" type="pres">
      <dgm:prSet presAssocID="{1E15C591-2408-4919-AA00-80AB7724C3F0}" presName="hierChild3" presStyleCnt="0"/>
      <dgm:spPr/>
    </dgm:pt>
    <dgm:pt modelId="{42A187D3-B6E4-4B78-A99E-78929E0820F5}" type="pres">
      <dgm:prSet presAssocID="{31DDED89-E31E-46B7-94E0-10D5508B65BC}" presName="Name115" presStyleLbl="parChTrans1D2" presStyleIdx="3" presStyleCnt="4"/>
      <dgm:spPr/>
    </dgm:pt>
    <dgm:pt modelId="{D8EAD2C2-DC3C-47B4-A087-4C520A46FEA0}" type="pres">
      <dgm:prSet presAssocID="{4CFF2058-3A91-4576-9295-CDF9FA9C3530}" presName="hierRoot3" presStyleCnt="0">
        <dgm:presLayoutVars>
          <dgm:hierBranch val="init"/>
        </dgm:presLayoutVars>
      </dgm:prSet>
      <dgm:spPr/>
    </dgm:pt>
    <dgm:pt modelId="{1D10AAB1-B572-40A0-A8E4-D561CFD06CEA}" type="pres">
      <dgm:prSet presAssocID="{4CFF2058-3A91-4576-9295-CDF9FA9C3530}" presName="rootComposite3" presStyleCnt="0"/>
      <dgm:spPr/>
    </dgm:pt>
    <dgm:pt modelId="{6E2F1CD1-35C2-4C6A-970F-BAB2ED4FAB89}" type="pres">
      <dgm:prSet presAssocID="{4CFF2058-3A91-4576-9295-CDF9FA9C3530}" presName="rootText3" presStyleLbl="asst1" presStyleIdx="0" presStyleCnt="1" custScaleX="148339" custScaleY="226241" custLinFactNeighborX="-794" custLinFactNeighborY="-95640">
        <dgm:presLayoutVars>
          <dgm:chPref val="3"/>
        </dgm:presLayoutVars>
      </dgm:prSet>
      <dgm:spPr/>
    </dgm:pt>
    <dgm:pt modelId="{81835F3E-997B-4310-A1C3-8CF99EF957D9}" type="pres">
      <dgm:prSet presAssocID="{4CFF2058-3A91-4576-9295-CDF9FA9C3530}" presName="rootConnector3" presStyleLbl="asst1" presStyleIdx="0" presStyleCnt="1"/>
      <dgm:spPr/>
    </dgm:pt>
    <dgm:pt modelId="{4723B2A3-9730-4416-97E5-603EC1778BC9}" type="pres">
      <dgm:prSet presAssocID="{4CFF2058-3A91-4576-9295-CDF9FA9C3530}" presName="hierChild6" presStyleCnt="0"/>
      <dgm:spPr/>
    </dgm:pt>
    <dgm:pt modelId="{D22A7B90-F2B1-485D-AF05-7C3E2E64BB25}" type="pres">
      <dgm:prSet presAssocID="{4CFF2058-3A91-4576-9295-CDF9FA9C3530}" presName="hierChild7" presStyleCnt="0"/>
      <dgm:spPr/>
    </dgm:pt>
  </dgm:ptLst>
  <dgm:cxnLst>
    <dgm:cxn modelId="{B08CF601-B8D1-4A29-AF01-37DEB2B62870}" type="presOf" srcId="{C2D7CF8C-2FC9-4338-8605-26C49E4200DE}" destId="{64A4820F-88AB-41B6-AE66-5589C32151A3}" srcOrd="0" destOrd="0" presId="urn:microsoft.com/office/officeart/2009/3/layout/HorizontalOrganizationChart"/>
    <dgm:cxn modelId="{531E3D03-C9AD-4667-AB73-98311550206C}" type="presOf" srcId="{4CFF2058-3A91-4576-9295-CDF9FA9C3530}" destId="{81835F3E-997B-4310-A1C3-8CF99EF957D9}" srcOrd="1" destOrd="0" presId="urn:microsoft.com/office/officeart/2009/3/layout/HorizontalOrganizationChart"/>
    <dgm:cxn modelId="{A6135D14-5272-4004-90FC-022FD6BA6E48}" type="presOf" srcId="{6B2BEC53-D7AA-488E-8805-457C546BCE14}" destId="{17355AD4-4505-4BE4-BF57-CF76461D5EAD}" srcOrd="0" destOrd="0" presId="urn:microsoft.com/office/officeart/2009/3/layout/HorizontalOrganizationChart"/>
    <dgm:cxn modelId="{8DD7E720-7563-4E1E-BF21-8C65F5F1F60A}" type="presOf" srcId="{C00CCD6A-B3A9-4095-90D6-FE82C3B989AF}" destId="{E221AC86-E11E-4FF2-A073-CD63EC5E98DD}" srcOrd="0" destOrd="0" presId="urn:microsoft.com/office/officeart/2009/3/layout/HorizontalOrganizationChart"/>
    <dgm:cxn modelId="{0D501127-83E4-45D6-99E4-A25FC75E61B6}" type="presOf" srcId="{6B2BEC53-D7AA-488E-8805-457C546BCE14}" destId="{FDAB56B5-0027-41F7-9A99-3685F88AC62B}" srcOrd="1" destOrd="0" presId="urn:microsoft.com/office/officeart/2009/3/layout/HorizontalOrganizationChart"/>
    <dgm:cxn modelId="{5904D22A-93AC-45A3-B769-7FB13C7945EF}" srcId="{1E15C591-2408-4919-AA00-80AB7724C3F0}" destId="{90D17969-12B2-4C93-A3D6-03D14939A524}" srcOrd="1" destOrd="0" parTransId="{C1C8BF09-C8A3-4BB8-875C-5E47102F97D8}" sibTransId="{E90B6CD7-168A-43E9-9FA3-26D94072A33B}"/>
    <dgm:cxn modelId="{C7081567-975C-48F9-BDE5-AF5397531C74}" type="presOf" srcId="{90D17969-12B2-4C93-A3D6-03D14939A524}" destId="{26EAB6C0-425A-4F01-BD39-19B1029871E8}" srcOrd="0" destOrd="0" presId="urn:microsoft.com/office/officeart/2009/3/layout/HorizontalOrganizationChart"/>
    <dgm:cxn modelId="{67078347-D7B4-45B3-9954-1510474DB09B}" srcId="{1E15C591-2408-4919-AA00-80AB7724C3F0}" destId="{0B206FC3-F007-40B4-9A8F-DC17561D6D25}" srcOrd="3" destOrd="0" parTransId="{DA696AF1-0BF7-45D6-8CC4-1582FCF6E138}" sibTransId="{B2B6B177-52B2-4E89-A8BC-BC86AD837971}"/>
    <dgm:cxn modelId="{A29A9270-DAFF-4516-83B1-D864C89C02C8}" type="presOf" srcId="{DA696AF1-0BF7-45D6-8CC4-1582FCF6E138}" destId="{0DD3B082-C9F2-4244-AD34-285D8A6F6A8F}" srcOrd="0" destOrd="0" presId="urn:microsoft.com/office/officeart/2009/3/layout/HorizontalOrganizationChart"/>
    <dgm:cxn modelId="{9239D371-9109-43E1-94C7-BCCC32923216}" srcId="{1E15C591-2408-4919-AA00-80AB7724C3F0}" destId="{6B2BEC53-D7AA-488E-8805-457C546BCE14}" srcOrd="2" destOrd="0" parTransId="{C2D7CF8C-2FC9-4338-8605-26C49E4200DE}" sibTransId="{FAB3C4EE-3AB1-41A4-8B98-C7898640B186}"/>
    <dgm:cxn modelId="{DCD42372-3701-4C82-9D90-A316477564AA}" type="presOf" srcId="{0B206FC3-F007-40B4-9A8F-DC17561D6D25}" destId="{51EE7AFD-71E3-4FA0-A0AB-7C13CEFA3893}" srcOrd="0" destOrd="0" presId="urn:microsoft.com/office/officeart/2009/3/layout/HorizontalOrganizationChart"/>
    <dgm:cxn modelId="{5A1EA253-3713-4119-8058-DF5348D30519}" type="presOf" srcId="{31DDED89-E31E-46B7-94E0-10D5508B65BC}" destId="{42A187D3-B6E4-4B78-A99E-78929E0820F5}" srcOrd="0" destOrd="0" presId="urn:microsoft.com/office/officeart/2009/3/layout/HorizontalOrganizationChart"/>
    <dgm:cxn modelId="{A1963777-452D-4B1E-9CA9-FBACCB858CA9}" type="presOf" srcId="{0B206FC3-F007-40B4-9A8F-DC17561D6D25}" destId="{8952E6E1-58A0-440C-A3AF-B169D32CC80C}" srcOrd="1" destOrd="0" presId="urn:microsoft.com/office/officeart/2009/3/layout/HorizontalOrganizationChart"/>
    <dgm:cxn modelId="{84543583-7635-405E-93F0-33E734C6AD93}" srcId="{1E15C591-2408-4919-AA00-80AB7724C3F0}" destId="{4CFF2058-3A91-4576-9295-CDF9FA9C3530}" srcOrd="0" destOrd="0" parTransId="{31DDED89-E31E-46B7-94E0-10D5508B65BC}" sibTransId="{18797ED4-9801-4943-98F1-B70C5F39B9A4}"/>
    <dgm:cxn modelId="{A531498E-5CB8-41A0-9E30-AD4752125112}" type="presOf" srcId="{90D17969-12B2-4C93-A3D6-03D14939A524}" destId="{524DE1CA-36FB-47B1-A451-96EF57341583}" srcOrd="1" destOrd="0" presId="urn:microsoft.com/office/officeart/2009/3/layout/HorizontalOrganizationChart"/>
    <dgm:cxn modelId="{651410A1-859D-4D94-B865-305CAC53CA0D}" type="presOf" srcId="{1E15C591-2408-4919-AA00-80AB7724C3F0}" destId="{D833242D-6733-437D-A166-8DA5C1EFE194}" srcOrd="0" destOrd="0" presId="urn:microsoft.com/office/officeart/2009/3/layout/HorizontalOrganizationChart"/>
    <dgm:cxn modelId="{CE7800CF-F2A6-41C5-ACF2-C34FC0825428}" type="presOf" srcId="{C1C8BF09-C8A3-4BB8-875C-5E47102F97D8}" destId="{F4C99EB9-78FE-4EFE-991B-E8713D8FCAFB}" srcOrd="0" destOrd="0" presId="urn:microsoft.com/office/officeart/2009/3/layout/HorizontalOrganizationChart"/>
    <dgm:cxn modelId="{E3BFE9D2-AEDD-4734-95E3-D5C50606FE1C}" type="presOf" srcId="{4CFF2058-3A91-4576-9295-CDF9FA9C3530}" destId="{6E2F1CD1-35C2-4C6A-970F-BAB2ED4FAB89}" srcOrd="0" destOrd="0" presId="urn:microsoft.com/office/officeart/2009/3/layout/HorizontalOrganizationChart"/>
    <dgm:cxn modelId="{FE791FE7-33ED-4C84-A7C7-B474933C248D}" srcId="{C00CCD6A-B3A9-4095-90D6-FE82C3B989AF}" destId="{1E15C591-2408-4919-AA00-80AB7724C3F0}" srcOrd="0" destOrd="0" parTransId="{CFEF466A-2ED6-46F2-B386-505FFA9FA874}" sibTransId="{C54E990B-1E75-4F98-AE83-A5A71E13B9C0}"/>
    <dgm:cxn modelId="{959F70FE-7E4E-498B-B512-CFE2A569AD8E}" type="presOf" srcId="{1E15C591-2408-4919-AA00-80AB7724C3F0}" destId="{3A6183D0-2CE1-4F5F-8BA0-BE51F9749280}" srcOrd="1" destOrd="0" presId="urn:microsoft.com/office/officeart/2009/3/layout/HorizontalOrganizationChart"/>
    <dgm:cxn modelId="{99961372-0DFC-4341-8A3A-D9F79CC0E4AD}" type="presParOf" srcId="{E221AC86-E11E-4FF2-A073-CD63EC5E98DD}" destId="{CF3BF587-3E66-4B00-8E4C-B03D3E15D5A8}" srcOrd="0" destOrd="0" presId="urn:microsoft.com/office/officeart/2009/3/layout/HorizontalOrganizationChart"/>
    <dgm:cxn modelId="{0325C73A-89D0-4797-A4CA-97BC2E5676DF}" type="presParOf" srcId="{CF3BF587-3E66-4B00-8E4C-B03D3E15D5A8}" destId="{9F983FF4-5FE2-432A-B729-6C7D0280BD59}" srcOrd="0" destOrd="0" presId="urn:microsoft.com/office/officeart/2009/3/layout/HorizontalOrganizationChart"/>
    <dgm:cxn modelId="{D11C9A50-410A-470F-8C9D-5ADB949AC62A}" type="presParOf" srcId="{9F983FF4-5FE2-432A-B729-6C7D0280BD59}" destId="{D833242D-6733-437D-A166-8DA5C1EFE194}" srcOrd="0" destOrd="0" presId="urn:microsoft.com/office/officeart/2009/3/layout/HorizontalOrganizationChart"/>
    <dgm:cxn modelId="{049C6737-2021-479A-8799-394F9F1C8DAD}" type="presParOf" srcId="{9F983FF4-5FE2-432A-B729-6C7D0280BD59}" destId="{3A6183D0-2CE1-4F5F-8BA0-BE51F9749280}" srcOrd="1" destOrd="0" presId="urn:microsoft.com/office/officeart/2009/3/layout/HorizontalOrganizationChart"/>
    <dgm:cxn modelId="{59B1423D-D59E-40B7-9C23-A8309EEDBC6E}" type="presParOf" srcId="{CF3BF587-3E66-4B00-8E4C-B03D3E15D5A8}" destId="{E88163DB-376C-4C54-AFC0-20EE18E93C1C}" srcOrd="1" destOrd="0" presId="urn:microsoft.com/office/officeart/2009/3/layout/HorizontalOrganizationChart"/>
    <dgm:cxn modelId="{2B32A8A3-FF2C-4E07-84DD-4C9A2D9C09DD}" type="presParOf" srcId="{E88163DB-376C-4C54-AFC0-20EE18E93C1C}" destId="{F4C99EB9-78FE-4EFE-991B-E8713D8FCAFB}" srcOrd="0" destOrd="0" presId="urn:microsoft.com/office/officeart/2009/3/layout/HorizontalOrganizationChart"/>
    <dgm:cxn modelId="{506110DF-D9C7-481F-8C5B-AC6F63FD9E42}" type="presParOf" srcId="{E88163DB-376C-4C54-AFC0-20EE18E93C1C}" destId="{5E276DCA-0D6D-45E9-9FD4-3DDC2FF10E78}" srcOrd="1" destOrd="0" presId="urn:microsoft.com/office/officeart/2009/3/layout/HorizontalOrganizationChart"/>
    <dgm:cxn modelId="{243C39A9-76D8-4965-8641-250C5E0E6A22}" type="presParOf" srcId="{5E276DCA-0D6D-45E9-9FD4-3DDC2FF10E78}" destId="{FA29D6B5-3B9D-4181-A6B1-7EBB94D2D4A6}" srcOrd="0" destOrd="0" presId="urn:microsoft.com/office/officeart/2009/3/layout/HorizontalOrganizationChart"/>
    <dgm:cxn modelId="{02616AF4-B79F-41B6-B15D-4E6587A0C1DA}" type="presParOf" srcId="{FA29D6B5-3B9D-4181-A6B1-7EBB94D2D4A6}" destId="{26EAB6C0-425A-4F01-BD39-19B1029871E8}" srcOrd="0" destOrd="0" presId="urn:microsoft.com/office/officeart/2009/3/layout/HorizontalOrganizationChart"/>
    <dgm:cxn modelId="{D66A9DA9-F9EC-45F8-B2DF-61DD2874E23F}" type="presParOf" srcId="{FA29D6B5-3B9D-4181-A6B1-7EBB94D2D4A6}" destId="{524DE1CA-36FB-47B1-A451-96EF57341583}" srcOrd="1" destOrd="0" presId="urn:microsoft.com/office/officeart/2009/3/layout/HorizontalOrganizationChart"/>
    <dgm:cxn modelId="{8BB8B558-0A4D-4A8D-9318-30A937DAB54A}" type="presParOf" srcId="{5E276DCA-0D6D-45E9-9FD4-3DDC2FF10E78}" destId="{ACDFA7B3-7FAE-49B2-856D-B04778B5ECFE}" srcOrd="1" destOrd="0" presId="urn:microsoft.com/office/officeart/2009/3/layout/HorizontalOrganizationChart"/>
    <dgm:cxn modelId="{E6507D7C-D521-4888-AC07-48721240D425}" type="presParOf" srcId="{5E276DCA-0D6D-45E9-9FD4-3DDC2FF10E78}" destId="{A6AA5F3D-8E92-4B66-85AF-03D88A138E22}" srcOrd="2" destOrd="0" presId="urn:microsoft.com/office/officeart/2009/3/layout/HorizontalOrganizationChart"/>
    <dgm:cxn modelId="{4BCE20AC-F782-43B1-813A-39690186D371}" type="presParOf" srcId="{E88163DB-376C-4C54-AFC0-20EE18E93C1C}" destId="{64A4820F-88AB-41B6-AE66-5589C32151A3}" srcOrd="2" destOrd="0" presId="urn:microsoft.com/office/officeart/2009/3/layout/HorizontalOrganizationChart"/>
    <dgm:cxn modelId="{9F1C2C6B-8189-41AB-835F-7685585FAF89}" type="presParOf" srcId="{E88163DB-376C-4C54-AFC0-20EE18E93C1C}" destId="{49B17CC4-2AAD-472B-9565-0DC20C7D2898}" srcOrd="3" destOrd="0" presId="urn:microsoft.com/office/officeart/2009/3/layout/HorizontalOrganizationChart"/>
    <dgm:cxn modelId="{486EC210-353F-4FEC-AF79-DF2C1B90EE05}" type="presParOf" srcId="{49B17CC4-2AAD-472B-9565-0DC20C7D2898}" destId="{48CB31C1-AADE-4382-9764-E6C6CF091253}" srcOrd="0" destOrd="0" presId="urn:microsoft.com/office/officeart/2009/3/layout/HorizontalOrganizationChart"/>
    <dgm:cxn modelId="{29F5D6FC-CC65-4C55-81E9-6CF6689C1A8B}" type="presParOf" srcId="{48CB31C1-AADE-4382-9764-E6C6CF091253}" destId="{17355AD4-4505-4BE4-BF57-CF76461D5EAD}" srcOrd="0" destOrd="0" presId="urn:microsoft.com/office/officeart/2009/3/layout/HorizontalOrganizationChart"/>
    <dgm:cxn modelId="{937C3152-3F40-4449-BBD3-1F19EB1B33EA}" type="presParOf" srcId="{48CB31C1-AADE-4382-9764-E6C6CF091253}" destId="{FDAB56B5-0027-41F7-9A99-3685F88AC62B}" srcOrd="1" destOrd="0" presId="urn:microsoft.com/office/officeart/2009/3/layout/HorizontalOrganizationChart"/>
    <dgm:cxn modelId="{83BB6805-BDCE-4B74-A404-257A59B377E6}" type="presParOf" srcId="{49B17CC4-2AAD-472B-9565-0DC20C7D2898}" destId="{FD64BD10-BFF5-4C51-9FED-0F04536BECDE}" srcOrd="1" destOrd="0" presId="urn:microsoft.com/office/officeart/2009/3/layout/HorizontalOrganizationChart"/>
    <dgm:cxn modelId="{CC6520D5-5E97-4413-BE6E-2DEE1EAE6E64}" type="presParOf" srcId="{49B17CC4-2AAD-472B-9565-0DC20C7D2898}" destId="{990D3946-84D1-4B11-B093-2D9396F1908F}" srcOrd="2" destOrd="0" presId="urn:microsoft.com/office/officeart/2009/3/layout/HorizontalOrganizationChart"/>
    <dgm:cxn modelId="{1A82BF63-6953-4C01-9CEC-20886A8C886E}" type="presParOf" srcId="{E88163DB-376C-4C54-AFC0-20EE18E93C1C}" destId="{0DD3B082-C9F2-4244-AD34-285D8A6F6A8F}" srcOrd="4" destOrd="0" presId="urn:microsoft.com/office/officeart/2009/3/layout/HorizontalOrganizationChart"/>
    <dgm:cxn modelId="{053FAEA5-FBC4-4A1B-AE6B-CDDA2E713EF0}" type="presParOf" srcId="{E88163DB-376C-4C54-AFC0-20EE18E93C1C}" destId="{9340E10A-4777-4D0C-A79A-2E70918A13BE}" srcOrd="5" destOrd="0" presId="urn:microsoft.com/office/officeart/2009/3/layout/HorizontalOrganizationChart"/>
    <dgm:cxn modelId="{0966CC22-06B5-4EA6-89B7-76AF19558FBE}" type="presParOf" srcId="{9340E10A-4777-4D0C-A79A-2E70918A13BE}" destId="{7999F30C-4786-436E-A542-8343DDA934B2}" srcOrd="0" destOrd="0" presId="urn:microsoft.com/office/officeart/2009/3/layout/HorizontalOrganizationChart"/>
    <dgm:cxn modelId="{0D9BAE21-27CD-4614-B0EE-DE43D7DD243E}" type="presParOf" srcId="{7999F30C-4786-436E-A542-8343DDA934B2}" destId="{51EE7AFD-71E3-4FA0-A0AB-7C13CEFA3893}" srcOrd="0" destOrd="0" presId="urn:microsoft.com/office/officeart/2009/3/layout/HorizontalOrganizationChart"/>
    <dgm:cxn modelId="{6E99591C-F49C-4483-BB85-CC9DFF42ED77}" type="presParOf" srcId="{7999F30C-4786-436E-A542-8343DDA934B2}" destId="{8952E6E1-58A0-440C-A3AF-B169D32CC80C}" srcOrd="1" destOrd="0" presId="urn:microsoft.com/office/officeart/2009/3/layout/HorizontalOrganizationChart"/>
    <dgm:cxn modelId="{617A7ABD-0CA2-41B4-9614-492B7C5F3545}" type="presParOf" srcId="{9340E10A-4777-4D0C-A79A-2E70918A13BE}" destId="{10F7ED4A-9002-4343-9A92-1DF3887DE606}" srcOrd="1" destOrd="0" presId="urn:microsoft.com/office/officeart/2009/3/layout/HorizontalOrganizationChart"/>
    <dgm:cxn modelId="{7C7D705A-BC3A-49C5-899A-D53D33E9E38B}" type="presParOf" srcId="{9340E10A-4777-4D0C-A79A-2E70918A13BE}" destId="{8CC8BD44-28FE-4233-BE38-083E63C0F4CF}" srcOrd="2" destOrd="0" presId="urn:microsoft.com/office/officeart/2009/3/layout/HorizontalOrganizationChart"/>
    <dgm:cxn modelId="{2FF93859-0060-4027-9F5F-B817A8D48F3C}" type="presParOf" srcId="{CF3BF587-3E66-4B00-8E4C-B03D3E15D5A8}" destId="{5D47068C-E272-4FB2-9087-7E6CCB9F1076}" srcOrd="2" destOrd="0" presId="urn:microsoft.com/office/officeart/2009/3/layout/HorizontalOrganizationChart"/>
    <dgm:cxn modelId="{6D00EBA8-C2F8-455F-B1ED-38B24AA0CFF3}" type="presParOf" srcId="{5D47068C-E272-4FB2-9087-7E6CCB9F1076}" destId="{42A187D3-B6E4-4B78-A99E-78929E0820F5}" srcOrd="0" destOrd="0" presId="urn:microsoft.com/office/officeart/2009/3/layout/HorizontalOrganizationChart"/>
    <dgm:cxn modelId="{CAB38EF7-BDB9-44BE-89A2-FD58606824C9}" type="presParOf" srcId="{5D47068C-E272-4FB2-9087-7E6CCB9F1076}" destId="{D8EAD2C2-DC3C-47B4-A087-4C520A46FEA0}" srcOrd="1" destOrd="0" presId="urn:microsoft.com/office/officeart/2009/3/layout/HorizontalOrganizationChart"/>
    <dgm:cxn modelId="{A850795E-1287-4003-ADA7-AFE889580DB2}" type="presParOf" srcId="{D8EAD2C2-DC3C-47B4-A087-4C520A46FEA0}" destId="{1D10AAB1-B572-40A0-A8E4-D561CFD06CEA}" srcOrd="0" destOrd="0" presId="urn:microsoft.com/office/officeart/2009/3/layout/HorizontalOrganizationChart"/>
    <dgm:cxn modelId="{CF920F02-17D0-4B56-8910-561F4B3FB3EF}" type="presParOf" srcId="{1D10AAB1-B572-40A0-A8E4-D561CFD06CEA}" destId="{6E2F1CD1-35C2-4C6A-970F-BAB2ED4FAB89}" srcOrd="0" destOrd="0" presId="urn:microsoft.com/office/officeart/2009/3/layout/HorizontalOrganizationChart"/>
    <dgm:cxn modelId="{6FB8AB85-7A89-41B9-B479-28A9E1C599C4}" type="presParOf" srcId="{1D10AAB1-B572-40A0-A8E4-D561CFD06CEA}" destId="{81835F3E-997B-4310-A1C3-8CF99EF957D9}" srcOrd="1" destOrd="0" presId="urn:microsoft.com/office/officeart/2009/3/layout/HorizontalOrganizationChart"/>
    <dgm:cxn modelId="{51DAE8C8-F3E3-457A-9E8A-AAEE3C4B1371}" type="presParOf" srcId="{D8EAD2C2-DC3C-47B4-A087-4C520A46FEA0}" destId="{4723B2A3-9730-4416-97E5-603EC1778BC9}" srcOrd="1" destOrd="0" presId="urn:microsoft.com/office/officeart/2009/3/layout/HorizontalOrganizationChart"/>
    <dgm:cxn modelId="{AB7A7715-2971-4DC9-9809-219EBA1A0F22}" type="presParOf" srcId="{D8EAD2C2-DC3C-47B4-A087-4C520A46FEA0}" destId="{D22A7B90-F2B1-485D-AF05-7C3E2E64BB25}"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187D3-B6E4-4B78-A99E-78929E0820F5}">
      <dsp:nvSpPr>
        <dsp:cNvPr id="0" name=""/>
        <dsp:cNvSpPr/>
      </dsp:nvSpPr>
      <dsp:spPr>
        <a:xfrm>
          <a:off x="3644721" y="2256300"/>
          <a:ext cx="3202275" cy="922595"/>
        </a:xfrm>
        <a:custGeom>
          <a:avLst/>
          <a:gdLst/>
          <a:ahLst/>
          <a:cxnLst/>
          <a:rect l="0" t="0" r="0" b="0"/>
          <a:pathLst>
            <a:path>
              <a:moveTo>
                <a:pt x="0" y="922595"/>
              </a:moveTo>
              <a:lnTo>
                <a:pt x="3202275" y="922595"/>
              </a:lnTo>
              <a:lnTo>
                <a:pt x="3202275" y="0"/>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D3B082-C9F2-4244-AD34-285D8A6F6A8F}">
      <dsp:nvSpPr>
        <dsp:cNvPr id="0" name=""/>
        <dsp:cNvSpPr/>
      </dsp:nvSpPr>
      <dsp:spPr>
        <a:xfrm>
          <a:off x="3644721" y="3178896"/>
          <a:ext cx="6307425" cy="2662207"/>
        </a:xfrm>
        <a:custGeom>
          <a:avLst/>
          <a:gdLst/>
          <a:ahLst/>
          <a:cxnLst/>
          <a:rect l="0" t="0" r="0" b="0"/>
          <a:pathLst>
            <a:path>
              <a:moveTo>
                <a:pt x="0" y="0"/>
              </a:moveTo>
              <a:lnTo>
                <a:pt x="5980442" y="0"/>
              </a:lnTo>
              <a:lnTo>
                <a:pt x="5980442" y="2662207"/>
              </a:lnTo>
              <a:lnTo>
                <a:pt x="6307425" y="2662207"/>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A4820F-88AB-41B6-AE66-5589C32151A3}">
      <dsp:nvSpPr>
        <dsp:cNvPr id="0" name=""/>
        <dsp:cNvSpPr/>
      </dsp:nvSpPr>
      <dsp:spPr>
        <a:xfrm>
          <a:off x="3644721" y="3178896"/>
          <a:ext cx="6307425" cy="321479"/>
        </a:xfrm>
        <a:custGeom>
          <a:avLst/>
          <a:gdLst/>
          <a:ahLst/>
          <a:cxnLst/>
          <a:rect l="0" t="0" r="0" b="0"/>
          <a:pathLst>
            <a:path>
              <a:moveTo>
                <a:pt x="0" y="0"/>
              </a:moveTo>
              <a:lnTo>
                <a:pt x="5980442" y="0"/>
              </a:lnTo>
              <a:lnTo>
                <a:pt x="5980442" y="321479"/>
              </a:lnTo>
              <a:lnTo>
                <a:pt x="6307425" y="321479"/>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C99EB9-78FE-4EFE-991B-E8713D8FCAFB}">
      <dsp:nvSpPr>
        <dsp:cNvPr id="0" name=""/>
        <dsp:cNvSpPr/>
      </dsp:nvSpPr>
      <dsp:spPr>
        <a:xfrm>
          <a:off x="3644721" y="954921"/>
          <a:ext cx="6307425" cy="2223974"/>
        </a:xfrm>
        <a:custGeom>
          <a:avLst/>
          <a:gdLst/>
          <a:ahLst/>
          <a:cxnLst/>
          <a:rect l="0" t="0" r="0" b="0"/>
          <a:pathLst>
            <a:path>
              <a:moveTo>
                <a:pt x="0" y="2223974"/>
              </a:moveTo>
              <a:lnTo>
                <a:pt x="5980442" y="2223974"/>
              </a:lnTo>
              <a:lnTo>
                <a:pt x="5980442" y="0"/>
              </a:lnTo>
              <a:lnTo>
                <a:pt x="6307425" y="0"/>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33242D-6733-437D-A166-8DA5C1EFE194}">
      <dsp:nvSpPr>
        <dsp:cNvPr id="0" name=""/>
        <dsp:cNvSpPr/>
      </dsp:nvSpPr>
      <dsp:spPr>
        <a:xfrm>
          <a:off x="0" y="2267493"/>
          <a:ext cx="3644721" cy="1822804"/>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100000"/>
            </a:lnSpc>
            <a:spcBef>
              <a:spcPct val="0"/>
            </a:spcBef>
            <a:spcAft>
              <a:spcPts val="0"/>
            </a:spcAft>
            <a:buNone/>
          </a:pPr>
          <a:r>
            <a:rPr lang="en-US" sz="2400" b="1" kern="1200">
              <a:latin typeface="Lato" panose="020F0502020204030203" pitchFamily="34" charset="0"/>
              <a:ea typeface="Lato" panose="020F0502020204030203" pitchFamily="34" charset="0"/>
              <a:cs typeface="Lato" panose="020F0502020204030203" pitchFamily="34" charset="0"/>
            </a:rPr>
            <a:t>Trưởng nhóm</a:t>
          </a:r>
        </a:p>
        <a:p>
          <a:pPr marL="0" lvl="0" indent="0" algn="ctr" defTabSz="1066800">
            <a:lnSpc>
              <a:spcPct val="100000"/>
            </a:lnSpc>
            <a:spcBef>
              <a:spcPct val="0"/>
            </a:spcBef>
            <a:spcAft>
              <a:spcPts val="0"/>
            </a:spcAft>
            <a:buNone/>
          </a:pPr>
          <a:r>
            <a:rPr lang="en-US" sz="2400" kern="1200">
              <a:latin typeface="Lato" panose="020F0502020204030203" pitchFamily="34" charset="0"/>
              <a:ea typeface="Lato" panose="020F0502020204030203" pitchFamily="34" charset="0"/>
              <a:cs typeface="Lato" panose="020F0502020204030203" pitchFamily="34" charset="0"/>
            </a:rPr>
            <a:t>Nguyễn Thị Thu Phương</a:t>
          </a:r>
        </a:p>
      </dsp:txBody>
      <dsp:txXfrm>
        <a:off x="0" y="2267493"/>
        <a:ext cx="3644721" cy="1822804"/>
      </dsp:txXfrm>
    </dsp:sp>
    <dsp:sp modelId="{26EAB6C0-425A-4F01-BD39-19B1029871E8}">
      <dsp:nvSpPr>
        <dsp:cNvPr id="0" name=""/>
        <dsp:cNvSpPr/>
      </dsp:nvSpPr>
      <dsp:spPr>
        <a:xfrm>
          <a:off x="9952147" y="904"/>
          <a:ext cx="5632421" cy="1908033"/>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100000"/>
            </a:lnSpc>
            <a:spcBef>
              <a:spcPct val="0"/>
            </a:spcBef>
            <a:spcAft>
              <a:spcPts val="0"/>
            </a:spcAft>
            <a:buNone/>
          </a:pPr>
          <a:r>
            <a:rPr lang="en-US" sz="2400" b="1" kern="1200">
              <a:latin typeface="Lato" panose="020F0502020204030203" pitchFamily="34" charset="0"/>
              <a:ea typeface="Lato" panose="020F0502020204030203" pitchFamily="34" charset="0"/>
              <a:cs typeface="Lato" panose="020F0502020204030203" pitchFamily="34" charset="0"/>
            </a:rPr>
            <a:t>Nhóm Vệ tinh - Trạm mặt đất</a:t>
          </a:r>
        </a:p>
        <a:p>
          <a:pPr marL="0" lvl="0" indent="0" algn="ctr" defTabSz="1066800">
            <a:lnSpc>
              <a:spcPct val="100000"/>
            </a:lnSpc>
            <a:spcBef>
              <a:spcPct val="0"/>
            </a:spcBef>
            <a:spcAft>
              <a:spcPts val="0"/>
            </a:spcAft>
            <a:buNone/>
          </a:pPr>
          <a:r>
            <a:rPr lang="en-US" sz="2400" kern="1200">
              <a:latin typeface="Lato" panose="020F0502020204030203" pitchFamily="34" charset="0"/>
              <a:ea typeface="Lato" panose="020F0502020204030203" pitchFamily="34" charset="0"/>
              <a:cs typeface="Lato" panose="020F0502020204030203" pitchFamily="34" charset="0"/>
            </a:rPr>
            <a:t>Nguyễn Tấn Phong (TN)</a:t>
          </a:r>
        </a:p>
        <a:p>
          <a:pPr marL="0" lvl="0" indent="0" algn="ctr" defTabSz="1066800">
            <a:lnSpc>
              <a:spcPct val="100000"/>
            </a:lnSpc>
            <a:spcBef>
              <a:spcPct val="0"/>
            </a:spcBef>
            <a:spcAft>
              <a:spcPts val="0"/>
            </a:spcAft>
            <a:buNone/>
          </a:pPr>
          <a:r>
            <a:rPr lang="en-US" sz="2400" kern="1200">
              <a:latin typeface="Lato" panose="020F0502020204030203" pitchFamily="34" charset="0"/>
              <a:ea typeface="Lato" panose="020F0502020204030203" pitchFamily="34" charset="0"/>
              <a:cs typeface="Lato" panose="020F0502020204030203" pitchFamily="34" charset="0"/>
            </a:rPr>
            <a:t>Nguyễn Văn Sang</a:t>
          </a:r>
        </a:p>
        <a:p>
          <a:pPr marL="0" lvl="0" indent="0" algn="ctr" defTabSz="1066800">
            <a:lnSpc>
              <a:spcPct val="100000"/>
            </a:lnSpc>
            <a:spcBef>
              <a:spcPct val="0"/>
            </a:spcBef>
            <a:spcAft>
              <a:spcPts val="0"/>
            </a:spcAft>
            <a:buNone/>
          </a:pPr>
          <a:r>
            <a:rPr lang="en-US" sz="2400" kern="1200">
              <a:latin typeface="Lato" panose="020F0502020204030203" pitchFamily="34" charset="0"/>
              <a:ea typeface="Lato" panose="020F0502020204030203" pitchFamily="34" charset="0"/>
              <a:cs typeface="Lato" panose="020F0502020204030203" pitchFamily="34" charset="0"/>
            </a:rPr>
            <a:t>Đồng Minh Quân</a:t>
          </a:r>
        </a:p>
      </dsp:txBody>
      <dsp:txXfrm>
        <a:off x="9952147" y="904"/>
        <a:ext cx="5632421" cy="1908033"/>
      </dsp:txXfrm>
    </dsp:sp>
    <dsp:sp modelId="{17355AD4-4505-4BE4-BF57-CF76461D5EAD}">
      <dsp:nvSpPr>
        <dsp:cNvPr id="0" name=""/>
        <dsp:cNvSpPr/>
      </dsp:nvSpPr>
      <dsp:spPr>
        <a:xfrm>
          <a:off x="9952147" y="2317668"/>
          <a:ext cx="5630165" cy="2365415"/>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100000"/>
            </a:lnSpc>
            <a:spcBef>
              <a:spcPct val="0"/>
            </a:spcBef>
            <a:spcAft>
              <a:spcPts val="0"/>
            </a:spcAft>
            <a:buNone/>
          </a:pPr>
          <a:r>
            <a:rPr lang="en-US" sz="2400" b="1" kern="1200">
              <a:latin typeface="Lato" panose="020F0502020204030203" pitchFamily="34" charset="0"/>
              <a:ea typeface="Lato" panose="020F0502020204030203" pitchFamily="34" charset="0"/>
              <a:cs typeface="Lato" panose="020F0502020204030203" pitchFamily="34" charset="0"/>
            </a:rPr>
            <a:t>Nhóm Thiết kế – Kết cấu</a:t>
          </a:r>
        </a:p>
        <a:p>
          <a:pPr marL="0" lvl="0" indent="0" algn="ctr" defTabSz="1066800">
            <a:lnSpc>
              <a:spcPct val="100000"/>
            </a:lnSpc>
            <a:spcBef>
              <a:spcPct val="0"/>
            </a:spcBef>
            <a:spcAft>
              <a:spcPts val="0"/>
            </a:spcAft>
            <a:buNone/>
          </a:pPr>
          <a:r>
            <a:rPr lang="en-US" sz="2400" kern="1200">
              <a:latin typeface="Lato" panose="020F0502020204030203" pitchFamily="34" charset="0"/>
              <a:ea typeface="Lato" panose="020F0502020204030203" pitchFamily="34" charset="0"/>
              <a:cs typeface="Lato" panose="020F0502020204030203" pitchFamily="34" charset="0"/>
            </a:rPr>
            <a:t>Vũ Thế Phương (TN)</a:t>
          </a:r>
        </a:p>
        <a:p>
          <a:pPr marL="0" lvl="0" indent="0" algn="ctr" defTabSz="1066800">
            <a:lnSpc>
              <a:spcPct val="100000"/>
            </a:lnSpc>
            <a:spcBef>
              <a:spcPct val="0"/>
            </a:spcBef>
            <a:spcAft>
              <a:spcPts val="0"/>
            </a:spcAft>
            <a:buNone/>
          </a:pPr>
          <a:r>
            <a:rPr lang="en-US" sz="2400" kern="1200">
              <a:latin typeface="Lato" panose="020F0502020204030203" pitchFamily="34" charset="0"/>
              <a:ea typeface="Lato" panose="020F0502020204030203" pitchFamily="34" charset="0"/>
              <a:cs typeface="Lato" panose="020F0502020204030203" pitchFamily="34" charset="0"/>
            </a:rPr>
            <a:t>Nguyễn Quốc Khánh</a:t>
          </a:r>
        </a:p>
        <a:p>
          <a:pPr marL="0" lvl="0" indent="0" algn="ctr" defTabSz="1066800">
            <a:lnSpc>
              <a:spcPct val="100000"/>
            </a:lnSpc>
            <a:spcBef>
              <a:spcPct val="0"/>
            </a:spcBef>
            <a:spcAft>
              <a:spcPts val="0"/>
            </a:spcAft>
            <a:buNone/>
          </a:pPr>
          <a:r>
            <a:rPr lang="en-US" sz="2400" kern="1200">
              <a:latin typeface="Lato" panose="020F0502020204030203" pitchFamily="34" charset="0"/>
              <a:ea typeface="Lato" panose="020F0502020204030203" pitchFamily="34" charset="0"/>
              <a:cs typeface="Lato" panose="020F0502020204030203" pitchFamily="34" charset="0"/>
            </a:rPr>
            <a:t>Nguyễn Doãn Tuấn Anh</a:t>
          </a:r>
        </a:p>
        <a:p>
          <a:pPr marL="0" lvl="0" indent="0" algn="ctr" defTabSz="1066800">
            <a:lnSpc>
              <a:spcPct val="100000"/>
            </a:lnSpc>
            <a:spcBef>
              <a:spcPct val="0"/>
            </a:spcBef>
            <a:spcAft>
              <a:spcPts val="0"/>
            </a:spcAft>
            <a:buNone/>
          </a:pPr>
          <a:r>
            <a:rPr lang="en-US" sz="2400" kern="1200">
              <a:latin typeface="Lato" panose="020F0502020204030203" pitchFamily="34" charset="0"/>
              <a:ea typeface="Lato" panose="020F0502020204030203" pitchFamily="34" charset="0"/>
              <a:cs typeface="Lato" panose="020F0502020204030203" pitchFamily="34" charset="0"/>
            </a:rPr>
            <a:t>Đào Bá Chiến</a:t>
          </a:r>
        </a:p>
      </dsp:txBody>
      <dsp:txXfrm>
        <a:off x="9952147" y="2317668"/>
        <a:ext cx="5630165" cy="2365415"/>
      </dsp:txXfrm>
    </dsp:sp>
    <dsp:sp modelId="{51EE7AFD-71E3-4FA0-A0AB-7C13CEFA3893}">
      <dsp:nvSpPr>
        <dsp:cNvPr id="0" name=""/>
        <dsp:cNvSpPr/>
      </dsp:nvSpPr>
      <dsp:spPr>
        <a:xfrm>
          <a:off x="9952147" y="5091812"/>
          <a:ext cx="5632421" cy="1498582"/>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100000"/>
            </a:lnSpc>
            <a:spcBef>
              <a:spcPct val="0"/>
            </a:spcBef>
            <a:spcAft>
              <a:spcPts val="0"/>
            </a:spcAft>
            <a:buNone/>
          </a:pPr>
          <a:r>
            <a:rPr lang="en-US" sz="2400" b="1" kern="1200">
              <a:latin typeface="Lato" panose="020F0502020204030203" pitchFamily="34" charset="0"/>
              <a:ea typeface="Lato" panose="020F0502020204030203" pitchFamily="34" charset="0"/>
              <a:cs typeface="Lato" panose="020F0502020204030203" pitchFamily="34" charset="0"/>
            </a:rPr>
            <a:t>Nhóm Dù</a:t>
          </a:r>
        </a:p>
        <a:p>
          <a:pPr marL="0" lvl="0" indent="0" algn="ctr" defTabSz="1066800">
            <a:lnSpc>
              <a:spcPct val="100000"/>
            </a:lnSpc>
            <a:spcBef>
              <a:spcPct val="0"/>
            </a:spcBef>
            <a:spcAft>
              <a:spcPts val="0"/>
            </a:spcAft>
            <a:buNone/>
          </a:pPr>
          <a:r>
            <a:rPr lang="en-US" sz="2400" kern="1200">
              <a:latin typeface="Lato" panose="020F0502020204030203" pitchFamily="34" charset="0"/>
              <a:ea typeface="Lato" panose="020F0502020204030203" pitchFamily="34" charset="0"/>
              <a:cs typeface="Lato" panose="020F0502020204030203" pitchFamily="34" charset="0"/>
            </a:rPr>
            <a:t>Nguyễn Tuấn Anh (TN)</a:t>
          </a:r>
        </a:p>
        <a:p>
          <a:pPr marL="0" lvl="0" indent="0" algn="ctr" defTabSz="1066800">
            <a:lnSpc>
              <a:spcPct val="100000"/>
            </a:lnSpc>
            <a:spcBef>
              <a:spcPct val="0"/>
            </a:spcBef>
            <a:spcAft>
              <a:spcPts val="0"/>
            </a:spcAft>
            <a:buNone/>
          </a:pPr>
          <a:r>
            <a:rPr lang="en-US" sz="2400" kern="1200">
              <a:latin typeface="Lato" panose="020F0502020204030203" pitchFamily="34" charset="0"/>
              <a:ea typeface="Lato" panose="020F0502020204030203" pitchFamily="34" charset="0"/>
              <a:cs typeface="Lato" panose="020F0502020204030203" pitchFamily="34" charset="0"/>
            </a:rPr>
            <a:t>Nguyễn Duy Bách</a:t>
          </a:r>
        </a:p>
      </dsp:txBody>
      <dsp:txXfrm>
        <a:off x="9952147" y="5091812"/>
        <a:ext cx="5632421" cy="1498582"/>
      </dsp:txXfrm>
    </dsp:sp>
    <dsp:sp modelId="{6E2F1CD1-35C2-4C6A-970F-BAB2ED4FAB89}">
      <dsp:nvSpPr>
        <dsp:cNvPr id="0" name=""/>
        <dsp:cNvSpPr/>
      </dsp:nvSpPr>
      <dsp:spPr>
        <a:xfrm>
          <a:off x="4421777" y="0"/>
          <a:ext cx="4850440" cy="2256300"/>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100000"/>
            </a:lnSpc>
            <a:spcBef>
              <a:spcPct val="0"/>
            </a:spcBef>
            <a:spcAft>
              <a:spcPts val="0"/>
            </a:spcAft>
            <a:buNone/>
          </a:pPr>
          <a:r>
            <a:rPr lang="en-US" sz="2400" b="1" kern="1200">
              <a:latin typeface="Lato" panose="020F0502020204030203" pitchFamily="34" charset="0"/>
              <a:ea typeface="Lato" panose="020F0502020204030203" pitchFamily="34" charset="0"/>
              <a:cs typeface="Lato" panose="020F0502020204030203" pitchFamily="34" charset="0"/>
            </a:rPr>
            <a:t>Giảng viên phụ trách</a:t>
          </a:r>
          <a:br>
            <a:rPr lang="en-US" sz="2400" kern="1200">
              <a:latin typeface="Lato" panose="020F0502020204030203" pitchFamily="34" charset="0"/>
              <a:ea typeface="Lato" panose="020F0502020204030203" pitchFamily="34" charset="0"/>
              <a:cs typeface="Lato" panose="020F0502020204030203" pitchFamily="34" charset="0"/>
            </a:rPr>
          </a:br>
          <a:r>
            <a:rPr lang="en-US" sz="2400" kern="1200">
              <a:latin typeface="Lato" panose="020F0502020204030203" pitchFamily="34" charset="0"/>
              <a:ea typeface="Lato" panose="020F0502020204030203" pitchFamily="34" charset="0"/>
              <a:cs typeface="Lato" panose="020F0502020204030203" pitchFamily="34" charset="0"/>
            </a:rPr>
            <a:t>TS. Nguyễn Văn Thương</a:t>
          </a:r>
        </a:p>
        <a:p>
          <a:pPr marL="0" lvl="0" indent="0" algn="ctr" defTabSz="1066800">
            <a:lnSpc>
              <a:spcPct val="100000"/>
            </a:lnSpc>
            <a:spcBef>
              <a:spcPct val="0"/>
            </a:spcBef>
            <a:spcAft>
              <a:spcPts val="0"/>
            </a:spcAft>
            <a:buNone/>
          </a:pPr>
          <a:r>
            <a:rPr lang="en-US" sz="2400" kern="1200">
              <a:latin typeface="Lato" panose="020F0502020204030203" pitchFamily="34" charset="0"/>
              <a:ea typeface="Lato" panose="020F0502020204030203" pitchFamily="34" charset="0"/>
              <a:cs typeface="Lato" panose="020F0502020204030203" pitchFamily="34" charset="0"/>
            </a:rPr>
            <a:t>KS. Trần Đăng Huy</a:t>
          </a:r>
        </a:p>
      </dsp:txBody>
      <dsp:txXfrm>
        <a:off x="4421777" y="0"/>
        <a:ext cx="4850440" cy="2256300"/>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99CC29-5726-4D57-A136-8C36BDA64932}" type="datetimeFigureOut">
              <a:rPr lang="en-US" smtClean="0"/>
              <a:t>5/24/2024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641043-1D7A-447C-A019-20070E7CA2A1}" type="slidenum">
              <a:rPr lang="en-US" smtClean="0"/>
              <a:t>‹#›</a:t>
            </a:fld>
            <a:endParaRPr lang="en-US"/>
          </a:p>
        </p:txBody>
      </p:sp>
    </p:spTree>
    <p:extLst>
      <p:ext uri="{BB962C8B-B14F-4D97-AF65-F5344CB8AC3E}">
        <p14:creationId xmlns:p14="http://schemas.microsoft.com/office/powerpoint/2010/main" val="2306274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effectLst/>
                <a:highlight>
                  <a:srgbClr val="FFFFFF"/>
                </a:highlight>
                <a:latin typeface="Times New Roman" panose="02020603050405020304" pitchFamily="18" charset="0"/>
                <a:ea typeface="Times New Roman" panose="02020603050405020304" pitchFamily="18" charset="0"/>
              </a:rPr>
              <a:t>Từ trực quan, cả 2 đồ thị phản hồi PSD này tương đồng về hình dáng và đều đạt peak (đỉnh) qua quá trình phản hồi. Peak của cả 2 đồ thị đều đạt được ở 6 tần số theo thứ tự từ trái sang phải lần lượt là 112.29 Hz, 388.46 Hz, 536.07 Hz, 1104.6 Hz, 1393.1 Hz và 1778.7 Hz trong dải băng tần phụ của bảng mật độ phổ. Đối sánh với bảng tần số dao động ngẫu nhiên của mô hình vệ tinh CANSAT thì ta thu được 6 peak của phản hồi PSD ở các mode 1 (112.28 Hz), mode 3 (389.17 Hz), mode 5 (537.67 Hz), mode 10 (1107.8 Hz), mode 13 (1393.4 Hz) và mode 17 (1780 Hz). </a:t>
            </a:r>
            <a:endParaRPr lang="en-US">
              <a:effectLst/>
              <a:highlight>
                <a:srgbClr val="FFFFFF"/>
              </a:highlight>
              <a:latin typeface="Times New Roman" panose="02020603050405020304" pitchFamily="18" charset="0"/>
              <a:ea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63641043-1D7A-447C-A019-20070E7CA2A1}" type="slidenum">
              <a:rPr lang="en-US" smtClean="0"/>
              <a:t>31</a:t>
            </a:fld>
            <a:endParaRPr lang="en-US"/>
          </a:p>
        </p:txBody>
      </p:sp>
    </p:spTree>
    <p:extLst>
      <p:ext uri="{BB962C8B-B14F-4D97-AF65-F5344CB8AC3E}">
        <p14:creationId xmlns:p14="http://schemas.microsoft.com/office/powerpoint/2010/main" val="4167817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15.jpe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wmf"/><Relationship Id="rId5" Type="http://schemas.openxmlformats.org/officeDocument/2006/relationships/oleObject" Target="../embeddings/oleObject2.bin"/><Relationship Id="rId10" Type="http://schemas.openxmlformats.org/officeDocument/2006/relationships/image" Target="../media/image27.wmf"/><Relationship Id="rId4" Type="http://schemas.openxmlformats.org/officeDocument/2006/relationships/image" Target="../media/image24.wmf"/><Relationship Id="rId9" Type="http://schemas.openxmlformats.org/officeDocument/2006/relationships/oleObject" Target="../embeddings/oleObject4.bin"/></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44078" y="1326430"/>
            <a:ext cx="21203378" cy="7634140"/>
            <a:chOff x="0" y="0"/>
            <a:chExt cx="1128752" cy="406400"/>
          </a:xfrm>
        </p:grpSpPr>
        <p:sp>
          <p:nvSpPr>
            <p:cNvPr id="3" name="Freeform 3"/>
            <p:cNvSpPr/>
            <p:nvPr/>
          </p:nvSpPr>
          <p:spPr>
            <a:xfrm>
              <a:off x="0" y="0"/>
              <a:ext cx="1128752" cy="406400"/>
            </a:xfrm>
            <a:custGeom>
              <a:avLst/>
              <a:gdLst/>
              <a:ahLst/>
              <a:cxnLst/>
              <a:rect l="l" t="t" r="r" b="b"/>
              <a:pathLst>
                <a:path w="1128752" h="406400">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txBody>
            <a:bodyPr/>
            <a:lstStyle/>
            <a:p>
              <a:endParaRPr lang="en-US"/>
            </a:p>
          </p:txBody>
        </p:sp>
        <p:sp>
          <p:nvSpPr>
            <p:cNvPr id="4" name="TextBox 4"/>
            <p:cNvSpPr txBox="1"/>
            <p:nvPr/>
          </p:nvSpPr>
          <p:spPr>
            <a:xfrm>
              <a:off x="0" y="-47625"/>
              <a:ext cx="1128752" cy="4540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28700" y="9009810"/>
            <a:ext cx="248490" cy="24849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7010810" y="1028700"/>
            <a:ext cx="248490" cy="24849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7600950" y="6932479"/>
            <a:ext cx="3086100" cy="804358"/>
            <a:chOff x="0" y="0"/>
            <a:chExt cx="812800" cy="211847"/>
          </a:xfrm>
        </p:grpSpPr>
        <p:sp>
          <p:nvSpPr>
            <p:cNvPr id="12" name="Freeform 12"/>
            <p:cNvSpPr/>
            <p:nvPr/>
          </p:nvSpPr>
          <p:spPr>
            <a:xfrm>
              <a:off x="0" y="0"/>
              <a:ext cx="812800" cy="211847"/>
            </a:xfrm>
            <a:custGeom>
              <a:avLst/>
              <a:gdLst/>
              <a:ahLst/>
              <a:cxnLst/>
              <a:rect l="l" t="t" r="r" b="b"/>
              <a:pathLst>
                <a:path w="812800" h="211847">
                  <a:moveTo>
                    <a:pt x="50173" y="0"/>
                  </a:moveTo>
                  <a:lnTo>
                    <a:pt x="762627" y="0"/>
                  </a:lnTo>
                  <a:cubicBezTo>
                    <a:pt x="775934" y="0"/>
                    <a:pt x="788695" y="5286"/>
                    <a:pt x="798105" y="14695"/>
                  </a:cubicBezTo>
                  <a:cubicBezTo>
                    <a:pt x="807514" y="24105"/>
                    <a:pt x="812800" y="36866"/>
                    <a:pt x="812800" y="50173"/>
                  </a:cubicBezTo>
                  <a:lnTo>
                    <a:pt x="812800" y="161675"/>
                  </a:lnTo>
                  <a:cubicBezTo>
                    <a:pt x="812800" y="174981"/>
                    <a:pt x="807514" y="187743"/>
                    <a:pt x="798105" y="197152"/>
                  </a:cubicBezTo>
                  <a:cubicBezTo>
                    <a:pt x="788695" y="206561"/>
                    <a:pt x="775934" y="211847"/>
                    <a:pt x="762627" y="211847"/>
                  </a:cubicBezTo>
                  <a:lnTo>
                    <a:pt x="50173" y="211847"/>
                  </a:lnTo>
                  <a:cubicBezTo>
                    <a:pt x="36866" y="211847"/>
                    <a:pt x="24105" y="206561"/>
                    <a:pt x="14695" y="197152"/>
                  </a:cubicBezTo>
                  <a:cubicBezTo>
                    <a:pt x="5286" y="187743"/>
                    <a:pt x="0" y="174981"/>
                    <a:pt x="0" y="161675"/>
                  </a:cubicBezTo>
                  <a:lnTo>
                    <a:pt x="0" y="50173"/>
                  </a:lnTo>
                  <a:cubicBezTo>
                    <a:pt x="0" y="36866"/>
                    <a:pt x="5286" y="24105"/>
                    <a:pt x="14695" y="14695"/>
                  </a:cubicBezTo>
                  <a:cubicBezTo>
                    <a:pt x="24105" y="5286"/>
                    <a:pt x="36866" y="0"/>
                    <a:pt x="50173" y="0"/>
                  </a:cubicBezTo>
                  <a:close/>
                </a:path>
              </a:pathLst>
            </a:custGeom>
            <a:solidFill>
              <a:srgbClr val="4E6E81"/>
            </a:solidFill>
          </p:spPr>
          <p:txBody>
            <a:bodyPr/>
            <a:lstStyle/>
            <a:p>
              <a:endParaRPr lang="en-US"/>
            </a:p>
          </p:txBody>
        </p:sp>
        <p:sp>
          <p:nvSpPr>
            <p:cNvPr id="13" name="TextBox 13"/>
            <p:cNvSpPr txBox="1"/>
            <p:nvPr/>
          </p:nvSpPr>
          <p:spPr>
            <a:xfrm>
              <a:off x="0" y="-47625"/>
              <a:ext cx="812800" cy="259472"/>
            </a:xfrm>
            <a:prstGeom prst="rect">
              <a:avLst/>
            </a:prstGeom>
          </p:spPr>
          <p:txBody>
            <a:bodyPr lIns="50800" tIns="50800" rIns="50800" bIns="50800" rtlCol="0" anchor="ctr"/>
            <a:lstStyle/>
            <a:p>
              <a:pPr algn="ctr">
                <a:lnSpc>
                  <a:spcPts val="3079"/>
                </a:lnSpc>
              </a:pPr>
              <a:r>
                <a:rPr lang="en-US" sz="2199" spc="219">
                  <a:solidFill>
                    <a:srgbClr val="FFFFFF"/>
                  </a:solidFill>
                  <a:latin typeface="Lato"/>
                </a:rPr>
                <a:t>24/05/2024</a:t>
              </a:r>
            </a:p>
          </p:txBody>
        </p:sp>
      </p:grpSp>
      <p:sp>
        <p:nvSpPr>
          <p:cNvPr id="14" name="TextBox 14"/>
          <p:cNvSpPr txBox="1"/>
          <p:nvPr/>
        </p:nvSpPr>
        <p:spPr>
          <a:xfrm>
            <a:off x="2958126" y="3707071"/>
            <a:ext cx="12371749" cy="2095500"/>
          </a:xfrm>
          <a:prstGeom prst="rect">
            <a:avLst/>
          </a:prstGeom>
        </p:spPr>
        <p:txBody>
          <a:bodyPr lIns="0" tIns="0" rIns="0" bIns="0" rtlCol="0" anchor="t">
            <a:spAutoFit/>
          </a:bodyPr>
          <a:lstStyle/>
          <a:p>
            <a:pPr marL="0" lvl="0" indent="0" algn="ctr">
              <a:lnSpc>
                <a:spcPts val="8400"/>
              </a:lnSpc>
            </a:pPr>
            <a:r>
              <a:rPr lang="en-US" sz="6000" spc="300">
                <a:solidFill>
                  <a:srgbClr val="000000"/>
                </a:solidFill>
                <a:latin typeface="Montserrat Bold"/>
              </a:rPr>
              <a:t>THIẾT KẾ, CHẾ TẠO VÀ THỬ NGHIỆM VỆ TINH CANSAT</a:t>
            </a:r>
          </a:p>
        </p:txBody>
      </p:sp>
      <p:sp>
        <p:nvSpPr>
          <p:cNvPr id="15" name="TextBox 15"/>
          <p:cNvSpPr txBox="1"/>
          <p:nvPr/>
        </p:nvSpPr>
        <p:spPr>
          <a:xfrm>
            <a:off x="2958126" y="6255258"/>
            <a:ext cx="12371749" cy="389255"/>
          </a:xfrm>
          <a:prstGeom prst="rect">
            <a:avLst/>
          </a:prstGeom>
        </p:spPr>
        <p:txBody>
          <a:bodyPr lIns="0" tIns="0" rIns="0" bIns="0" rtlCol="0" anchor="t">
            <a:spAutoFit/>
          </a:bodyPr>
          <a:lstStyle/>
          <a:p>
            <a:pPr marL="0" lvl="0" indent="0" algn="ctr">
              <a:lnSpc>
                <a:spcPts val="3219"/>
              </a:lnSpc>
            </a:pPr>
            <a:r>
              <a:rPr lang="en-US" sz="2299" spc="229">
                <a:solidFill>
                  <a:srgbClr val="000000"/>
                </a:solidFill>
                <a:latin typeface="Montserrat Bold"/>
              </a:rPr>
              <a:t>HỌC PHẦN: THIẾT KẾ, TÍCH HỢP VỆ TINH NHỎ VÀ ĐỒ ÁN</a:t>
            </a:r>
          </a:p>
        </p:txBody>
      </p:sp>
      <p:sp>
        <p:nvSpPr>
          <p:cNvPr id="16" name="TextBox 16"/>
          <p:cNvSpPr txBox="1"/>
          <p:nvPr/>
        </p:nvSpPr>
        <p:spPr>
          <a:xfrm>
            <a:off x="2958126" y="3130005"/>
            <a:ext cx="12371749" cy="405765"/>
          </a:xfrm>
          <a:prstGeom prst="rect">
            <a:avLst/>
          </a:prstGeom>
        </p:spPr>
        <p:txBody>
          <a:bodyPr lIns="0" tIns="0" rIns="0" bIns="0" rtlCol="0" anchor="t">
            <a:spAutoFit/>
          </a:bodyPr>
          <a:lstStyle/>
          <a:p>
            <a:pPr marL="0" lvl="0" indent="0" algn="ctr">
              <a:lnSpc>
                <a:spcPts val="3359"/>
              </a:lnSpc>
              <a:spcBef>
                <a:spcPct val="0"/>
              </a:spcBef>
            </a:pPr>
            <a:r>
              <a:rPr lang="en-US" sz="2399" spc="239">
                <a:solidFill>
                  <a:srgbClr val="000000"/>
                </a:solidFill>
                <a:latin typeface="Lato"/>
              </a:rPr>
              <a:t>NHÓM 2 - BÁO CÁO CUỐI KỲ</a:t>
            </a:r>
          </a:p>
        </p:txBody>
      </p:sp>
      <p:grpSp>
        <p:nvGrpSpPr>
          <p:cNvPr id="17" name="Group 17"/>
          <p:cNvGrpSpPr/>
          <p:nvPr/>
        </p:nvGrpSpPr>
        <p:grpSpPr>
          <a:xfrm>
            <a:off x="7914996" y="1891255"/>
            <a:ext cx="2458008" cy="1000625"/>
            <a:chOff x="0" y="0"/>
            <a:chExt cx="3277344" cy="1334166"/>
          </a:xfrm>
        </p:grpSpPr>
        <p:sp>
          <p:nvSpPr>
            <p:cNvPr id="18" name="Freeform 18"/>
            <p:cNvSpPr/>
            <p:nvPr/>
          </p:nvSpPr>
          <p:spPr>
            <a:xfrm>
              <a:off x="0" y="0"/>
              <a:ext cx="1478350" cy="1334166"/>
            </a:xfrm>
            <a:custGeom>
              <a:avLst/>
              <a:gdLst/>
              <a:ahLst/>
              <a:cxnLst/>
              <a:rect l="l" t="t" r="r" b="b"/>
              <a:pathLst>
                <a:path w="1478350" h="1334166">
                  <a:moveTo>
                    <a:pt x="0" y="0"/>
                  </a:moveTo>
                  <a:lnTo>
                    <a:pt x="1478350" y="0"/>
                  </a:lnTo>
                  <a:lnTo>
                    <a:pt x="1478350" y="1334166"/>
                  </a:lnTo>
                  <a:lnTo>
                    <a:pt x="0" y="1334166"/>
                  </a:lnTo>
                  <a:lnTo>
                    <a:pt x="0" y="0"/>
                  </a:lnTo>
                  <a:close/>
                </a:path>
              </a:pathLst>
            </a:custGeom>
            <a:blipFill>
              <a:blip r:embed="rId2"/>
              <a:stretch>
                <a:fillRect r="-353122"/>
              </a:stretch>
            </a:blipFill>
          </p:spPr>
          <p:txBody>
            <a:bodyPr/>
            <a:lstStyle/>
            <a:p>
              <a:endParaRPr lang="en-US"/>
            </a:p>
          </p:txBody>
        </p:sp>
        <p:sp>
          <p:nvSpPr>
            <p:cNvPr id="19" name="Freeform 19"/>
            <p:cNvSpPr/>
            <p:nvPr/>
          </p:nvSpPr>
          <p:spPr>
            <a:xfrm>
              <a:off x="1478350" y="0"/>
              <a:ext cx="1798994" cy="1334166"/>
            </a:xfrm>
            <a:custGeom>
              <a:avLst/>
              <a:gdLst/>
              <a:ahLst/>
              <a:cxnLst/>
              <a:rect l="l" t="t" r="r" b="b"/>
              <a:pathLst>
                <a:path w="1798994" h="1334166">
                  <a:moveTo>
                    <a:pt x="0" y="0"/>
                  </a:moveTo>
                  <a:lnTo>
                    <a:pt x="1798994" y="0"/>
                  </a:lnTo>
                  <a:lnTo>
                    <a:pt x="1798994" y="1334166"/>
                  </a:lnTo>
                  <a:lnTo>
                    <a:pt x="0" y="1334166"/>
                  </a:lnTo>
                  <a:lnTo>
                    <a:pt x="0" y="0"/>
                  </a:lnTo>
                  <a:close/>
                </a:path>
              </a:pathLst>
            </a:custGeom>
            <a:blipFill>
              <a:blip r:embed="rId2"/>
              <a:stretch>
                <a:fillRect l="-272360"/>
              </a:stretch>
            </a:blipFill>
          </p:spPr>
          <p:txBody>
            <a:bodyP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28700" y="0"/>
            <a:ext cx="7141841" cy="10287000"/>
            <a:chOff x="0" y="0"/>
            <a:chExt cx="1106458" cy="1593725"/>
          </a:xfrm>
          <a:solidFill>
            <a:schemeClr val="bg2">
              <a:lumMod val="75000"/>
            </a:schemeClr>
          </a:solidFill>
        </p:grpSpPr>
        <p:sp>
          <p:nvSpPr>
            <p:cNvPr id="4" name="Freeform 4"/>
            <p:cNvSpPr/>
            <p:nvPr/>
          </p:nvSpPr>
          <p:spPr>
            <a:xfrm>
              <a:off x="0" y="0"/>
              <a:ext cx="1106458" cy="1593725"/>
            </a:xfrm>
            <a:custGeom>
              <a:avLst/>
              <a:gdLst/>
              <a:ahLst/>
              <a:cxnLst/>
              <a:rect l="l" t="t" r="r" b="b"/>
              <a:pathLst>
                <a:path w="1106458" h="1593725">
                  <a:moveTo>
                    <a:pt x="0" y="0"/>
                  </a:moveTo>
                  <a:lnTo>
                    <a:pt x="1106458" y="0"/>
                  </a:lnTo>
                  <a:lnTo>
                    <a:pt x="1106458" y="1593725"/>
                  </a:lnTo>
                  <a:lnTo>
                    <a:pt x="0" y="1593725"/>
                  </a:lnTo>
                  <a:close/>
                </a:path>
              </a:pathLst>
            </a:custGeom>
            <a:grpFill/>
          </p:spPr>
          <p:txBody>
            <a:bodyPr/>
            <a:lstStyle/>
            <a:p>
              <a:endParaRPr lang="en-US"/>
            </a:p>
          </p:txBody>
        </p:sp>
      </p:grpSp>
      <p:sp>
        <p:nvSpPr>
          <p:cNvPr id="6" name="TextBox 6"/>
          <p:cNvSpPr txBox="1"/>
          <p:nvPr/>
        </p:nvSpPr>
        <p:spPr>
          <a:xfrm>
            <a:off x="253095" y="274133"/>
            <a:ext cx="8693050" cy="998030"/>
          </a:xfrm>
          <a:prstGeom prst="rect">
            <a:avLst/>
          </a:prstGeom>
        </p:spPr>
        <p:txBody>
          <a:bodyPr lIns="0" tIns="0" rIns="0" bIns="0" rtlCol="0" anchor="t">
            <a:spAutoFit/>
          </a:bodyPr>
          <a:lstStyle/>
          <a:p>
            <a:pPr marL="0" lvl="0" indent="0" algn="ctr">
              <a:lnSpc>
                <a:spcPts val="8400"/>
              </a:lnSpc>
            </a:pPr>
            <a:r>
              <a:rPr lang="en-US" sz="6000" spc="300">
                <a:solidFill>
                  <a:srgbClr val="000000"/>
                </a:solidFill>
                <a:latin typeface="Montserrat Bold" panose="020B0604020202020204" charset="0"/>
              </a:rPr>
              <a:t>02. TỔNG QUAN</a:t>
            </a:r>
          </a:p>
        </p:txBody>
      </p:sp>
      <p:sp>
        <p:nvSpPr>
          <p:cNvPr id="8" name="AutoShape 8"/>
          <p:cNvSpPr/>
          <p:nvPr/>
        </p:nvSpPr>
        <p:spPr>
          <a:xfrm>
            <a:off x="550043" y="0"/>
            <a:ext cx="0" cy="3768928"/>
          </a:xfrm>
          <a:prstGeom prst="line">
            <a:avLst/>
          </a:prstGeom>
          <a:ln w="57150" cap="flat">
            <a:solidFill>
              <a:srgbClr val="4E6E81"/>
            </a:solidFill>
            <a:prstDash val="sysDash"/>
            <a:headEnd type="none" w="sm" len="sm"/>
            <a:tailEnd type="none" w="sm" len="sm"/>
          </a:ln>
        </p:spPr>
        <p:txBody>
          <a:bodyPr/>
          <a:lstStyle/>
          <a:p>
            <a:endParaRPr lang="en-US"/>
          </a:p>
        </p:txBody>
      </p:sp>
      <p:sp>
        <p:nvSpPr>
          <p:cNvPr id="12" name="TextBox 5">
            <a:extLst>
              <a:ext uri="{FF2B5EF4-FFF2-40B4-BE49-F238E27FC236}">
                <a16:creationId xmlns:a16="http://schemas.microsoft.com/office/drawing/2014/main" id="{CA31F61F-40AA-7526-FC02-AB5008BAC2EB}"/>
              </a:ext>
            </a:extLst>
          </p:cNvPr>
          <p:cNvSpPr txBox="1"/>
          <p:nvPr/>
        </p:nvSpPr>
        <p:spPr>
          <a:xfrm>
            <a:off x="1170620" y="1546296"/>
            <a:ext cx="6858000" cy="456265"/>
          </a:xfrm>
          <a:prstGeom prst="rect">
            <a:avLst/>
          </a:prstGeom>
        </p:spPr>
        <p:txBody>
          <a:bodyPr wrap="square" lIns="0" tIns="0" rIns="0" bIns="0" rtlCol="0" anchor="ctr">
            <a:spAutoFit/>
          </a:bodyPr>
          <a:lstStyle/>
          <a:p>
            <a:pPr marL="0" lvl="0" indent="0" algn="ctr">
              <a:lnSpc>
                <a:spcPts val="3219"/>
              </a:lnSpc>
              <a:spcBef>
                <a:spcPct val="0"/>
              </a:spcBef>
            </a:pPr>
            <a:r>
              <a:rPr lang="en-US" sz="4000" b="1" spc="229">
                <a:solidFill>
                  <a:srgbClr val="000000"/>
                </a:solidFill>
                <a:latin typeface="Lato"/>
              </a:rPr>
              <a:t>- YÊU CẦU -</a:t>
            </a:r>
          </a:p>
        </p:txBody>
      </p:sp>
      <p:pic>
        <p:nvPicPr>
          <p:cNvPr id="2050" name="Picture 2" descr="Satellite Logo - Free Vectors &amp; PSDs to Download">
            <a:extLst>
              <a:ext uri="{FF2B5EF4-FFF2-40B4-BE49-F238E27FC236}">
                <a16:creationId xmlns:a16="http://schemas.microsoft.com/office/drawing/2014/main" id="{3F171717-CE3C-EFBE-3A51-3D77499F3626}"/>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978" t="24130" r="23626" b="22196"/>
          <a:stretch/>
        </p:blipFill>
        <p:spPr bwMode="auto">
          <a:xfrm>
            <a:off x="2219277" y="2705099"/>
            <a:ext cx="4760685" cy="48768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79C8A727-8C01-623B-17AE-3131937C82AB}"/>
              </a:ext>
            </a:extLst>
          </p:cNvPr>
          <p:cNvGraphicFramePr>
            <a:graphicFrameLocks noGrp="1"/>
          </p:cNvGraphicFramePr>
          <p:nvPr>
            <p:extLst>
              <p:ext uri="{D42A27DB-BD31-4B8C-83A1-F6EECF244321}">
                <p14:modId xmlns:p14="http://schemas.microsoft.com/office/powerpoint/2010/main" val="3449462503"/>
              </p:ext>
            </p:extLst>
          </p:nvPr>
        </p:nvGraphicFramePr>
        <p:xfrm>
          <a:off x="8983620" y="326071"/>
          <a:ext cx="8313155" cy="8445247"/>
        </p:xfrm>
        <a:graphic>
          <a:graphicData uri="http://schemas.openxmlformats.org/drawingml/2006/table">
            <a:tbl>
              <a:tblPr firstRow="1" firstCol="1" bandRow="1"/>
              <a:tblGrid>
                <a:gridCol w="768327">
                  <a:extLst>
                    <a:ext uri="{9D8B030D-6E8A-4147-A177-3AD203B41FA5}">
                      <a16:colId xmlns:a16="http://schemas.microsoft.com/office/drawing/2014/main" val="3843419946"/>
                    </a:ext>
                  </a:extLst>
                </a:gridCol>
                <a:gridCol w="3256681">
                  <a:extLst>
                    <a:ext uri="{9D8B030D-6E8A-4147-A177-3AD203B41FA5}">
                      <a16:colId xmlns:a16="http://schemas.microsoft.com/office/drawing/2014/main" val="3455391358"/>
                    </a:ext>
                  </a:extLst>
                </a:gridCol>
                <a:gridCol w="1949242">
                  <a:extLst>
                    <a:ext uri="{9D8B030D-6E8A-4147-A177-3AD203B41FA5}">
                      <a16:colId xmlns:a16="http://schemas.microsoft.com/office/drawing/2014/main" val="3612456906"/>
                    </a:ext>
                  </a:extLst>
                </a:gridCol>
                <a:gridCol w="2338905">
                  <a:extLst>
                    <a:ext uri="{9D8B030D-6E8A-4147-A177-3AD203B41FA5}">
                      <a16:colId xmlns:a16="http://schemas.microsoft.com/office/drawing/2014/main" val="548823155"/>
                    </a:ext>
                  </a:extLst>
                </a:gridCol>
              </a:tblGrid>
              <a:tr h="235879">
                <a:tc>
                  <a:txBody>
                    <a:bodyPr/>
                    <a:lstStyle/>
                    <a:p>
                      <a:pPr algn="ctr">
                        <a:lnSpc>
                          <a:spcPct val="107000"/>
                        </a:lnSpc>
                        <a:spcAft>
                          <a:spcPts val="800"/>
                        </a:spcAft>
                        <a:tabLst>
                          <a:tab pos="2970530" algn="ctr"/>
                          <a:tab pos="5941060" algn="r"/>
                        </a:tabLst>
                      </a:pPr>
                      <a:r>
                        <a:rPr lang="en-US" sz="2400" b="1" kern="0">
                          <a:effectLst/>
                          <a:latin typeface="Lato" panose="020F0502020204030203" pitchFamily="34" charset="0"/>
                          <a:ea typeface="Lato" panose="020F0502020204030203" pitchFamily="34" charset="0"/>
                          <a:cs typeface="Lato" panose="020F0502020204030203" pitchFamily="34" charset="0"/>
                        </a:rPr>
                        <a:t>STT</a:t>
                      </a:r>
                      <a:endParaRPr lang="en-US" sz="2400" b="1"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07000"/>
                        </a:lnSpc>
                        <a:spcAft>
                          <a:spcPts val="800"/>
                        </a:spcAft>
                        <a:tabLst>
                          <a:tab pos="2970530" algn="ctr"/>
                          <a:tab pos="5941060" algn="r"/>
                        </a:tabLst>
                      </a:pPr>
                      <a:r>
                        <a:rPr lang="en-US" sz="2400" b="1" kern="0">
                          <a:effectLst/>
                          <a:latin typeface="Lato" panose="020F0502020204030203" pitchFamily="34" charset="0"/>
                          <a:ea typeface="Lato" panose="020F0502020204030203" pitchFamily="34" charset="0"/>
                          <a:cs typeface="Lato" panose="020F0502020204030203" pitchFamily="34" charset="0"/>
                        </a:rPr>
                        <a:t>Yêu cầu</a:t>
                      </a:r>
                      <a:endParaRPr lang="en-US" sz="2400" b="1"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07000"/>
                        </a:lnSpc>
                        <a:spcAft>
                          <a:spcPts val="800"/>
                        </a:spcAft>
                        <a:tabLst>
                          <a:tab pos="2970530" algn="ctr"/>
                          <a:tab pos="5941060" algn="r"/>
                        </a:tabLst>
                      </a:pPr>
                      <a:r>
                        <a:rPr lang="en-US" sz="2400" b="1" kern="0">
                          <a:effectLst/>
                          <a:latin typeface="Lato" panose="020F0502020204030203" pitchFamily="34" charset="0"/>
                          <a:ea typeface="Lato" panose="020F0502020204030203" pitchFamily="34" charset="0"/>
                          <a:cs typeface="Lato" panose="020F0502020204030203" pitchFamily="34" charset="0"/>
                        </a:rPr>
                        <a:t>Mức độ ưu tiên</a:t>
                      </a:r>
                      <a:endParaRPr lang="en-US" sz="2400" b="1"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07000"/>
                        </a:lnSpc>
                        <a:spcAft>
                          <a:spcPts val="800"/>
                        </a:spcAft>
                        <a:tabLst>
                          <a:tab pos="2970530" algn="ctr"/>
                          <a:tab pos="5941060" algn="r"/>
                        </a:tabLst>
                      </a:pPr>
                      <a:r>
                        <a:rPr lang="en-US" sz="2400" b="1" kern="0">
                          <a:effectLst/>
                          <a:latin typeface="Lato" panose="020F0502020204030203" pitchFamily="34" charset="0"/>
                          <a:ea typeface="Lato" panose="020F0502020204030203" pitchFamily="34" charset="0"/>
                          <a:cs typeface="Lato" panose="020F0502020204030203" pitchFamily="34" charset="0"/>
                        </a:rPr>
                        <a:t>Phụ trách</a:t>
                      </a:r>
                      <a:endParaRPr lang="en-US" sz="2400" b="1"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2734754053"/>
                  </a:ext>
                </a:extLst>
              </a:tr>
              <a:tr h="484021">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11</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Dù được thiết kế với màu sắc nổi bật, dễ nhận biết.</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Vừa</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Nhóm Dù</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8452515"/>
                  </a:ext>
                </a:extLst>
              </a:tr>
              <a:tr h="1168378">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12</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Trạm mặt đất được thiết kế gọn nhẹ, có thể di chuyển tại địa điểm phóng. Nguồn điện AC không được hỗ trợ tại đây.</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Cao</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Nhóm Vệ tinh – Trạm mặt đất</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9297348"/>
                  </a:ext>
                </a:extLst>
              </a:tr>
              <a:tr h="1168378">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13</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Các dữ liệu của cảm biến được truyền phát không dây xuống trạm mặt đất trong quá trình thả rơi.</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Cao</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Nhóm Vệ tinh – Trạm mặt đất</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16290568"/>
                  </a:ext>
                </a:extLst>
              </a:tr>
              <a:tr h="981573">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14</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Chi phí thực hiện tối đa là 2.000.000 đồng. Các hệ thống phụ trợ mặt đất và phân tích dữ liệu không bao gồm trong chi phí trên.</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Cao</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Tất cả nhóm</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1739274"/>
                  </a:ext>
                </a:extLst>
              </a:tr>
            </a:tbl>
          </a:graphicData>
        </a:graphic>
      </p:graphicFrame>
    </p:spTree>
    <p:extLst>
      <p:ext uri="{BB962C8B-B14F-4D97-AF65-F5344CB8AC3E}">
        <p14:creationId xmlns:p14="http://schemas.microsoft.com/office/powerpoint/2010/main" val="2072465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28700" y="0"/>
            <a:ext cx="7141841" cy="10287000"/>
            <a:chOff x="0" y="0"/>
            <a:chExt cx="1106458" cy="1593725"/>
          </a:xfrm>
          <a:solidFill>
            <a:schemeClr val="bg2">
              <a:lumMod val="75000"/>
            </a:schemeClr>
          </a:solidFill>
        </p:grpSpPr>
        <p:sp>
          <p:nvSpPr>
            <p:cNvPr id="4" name="Freeform 4"/>
            <p:cNvSpPr/>
            <p:nvPr/>
          </p:nvSpPr>
          <p:spPr>
            <a:xfrm>
              <a:off x="0" y="0"/>
              <a:ext cx="1106458" cy="1593725"/>
            </a:xfrm>
            <a:custGeom>
              <a:avLst/>
              <a:gdLst/>
              <a:ahLst/>
              <a:cxnLst/>
              <a:rect l="l" t="t" r="r" b="b"/>
              <a:pathLst>
                <a:path w="1106458" h="1593725">
                  <a:moveTo>
                    <a:pt x="0" y="0"/>
                  </a:moveTo>
                  <a:lnTo>
                    <a:pt x="1106458" y="0"/>
                  </a:lnTo>
                  <a:lnTo>
                    <a:pt x="1106458" y="1593725"/>
                  </a:lnTo>
                  <a:lnTo>
                    <a:pt x="0" y="1593725"/>
                  </a:lnTo>
                  <a:close/>
                </a:path>
              </a:pathLst>
            </a:custGeom>
            <a:grpFill/>
          </p:spPr>
          <p:txBody>
            <a:bodyPr/>
            <a:lstStyle/>
            <a:p>
              <a:endParaRPr lang="en-US"/>
            </a:p>
          </p:txBody>
        </p:sp>
      </p:grpSp>
      <p:sp>
        <p:nvSpPr>
          <p:cNvPr id="6" name="TextBox 6"/>
          <p:cNvSpPr txBox="1"/>
          <p:nvPr/>
        </p:nvSpPr>
        <p:spPr>
          <a:xfrm>
            <a:off x="253095" y="274133"/>
            <a:ext cx="8693050" cy="998030"/>
          </a:xfrm>
          <a:prstGeom prst="rect">
            <a:avLst/>
          </a:prstGeom>
        </p:spPr>
        <p:txBody>
          <a:bodyPr lIns="0" tIns="0" rIns="0" bIns="0" rtlCol="0" anchor="t">
            <a:spAutoFit/>
          </a:bodyPr>
          <a:lstStyle/>
          <a:p>
            <a:pPr marL="0" lvl="0" indent="0" algn="ctr">
              <a:lnSpc>
                <a:spcPts val="8400"/>
              </a:lnSpc>
            </a:pPr>
            <a:r>
              <a:rPr lang="en-US" sz="6000" spc="300">
                <a:solidFill>
                  <a:srgbClr val="000000"/>
                </a:solidFill>
                <a:latin typeface="Montserrat Bold" panose="020B0604020202020204" charset="0"/>
              </a:rPr>
              <a:t>02. TỔNG QUAN</a:t>
            </a:r>
          </a:p>
        </p:txBody>
      </p:sp>
      <p:sp>
        <p:nvSpPr>
          <p:cNvPr id="8" name="AutoShape 8"/>
          <p:cNvSpPr/>
          <p:nvPr/>
        </p:nvSpPr>
        <p:spPr>
          <a:xfrm>
            <a:off x="550043" y="0"/>
            <a:ext cx="0" cy="3768928"/>
          </a:xfrm>
          <a:prstGeom prst="line">
            <a:avLst/>
          </a:prstGeom>
          <a:ln w="57150" cap="flat">
            <a:solidFill>
              <a:srgbClr val="4E6E81"/>
            </a:solidFill>
            <a:prstDash val="sysDash"/>
            <a:headEnd type="none" w="sm" len="sm"/>
            <a:tailEnd type="none" w="sm" len="sm"/>
          </a:ln>
        </p:spPr>
        <p:txBody>
          <a:bodyPr/>
          <a:lstStyle/>
          <a:p>
            <a:endParaRPr lang="en-US"/>
          </a:p>
        </p:txBody>
      </p:sp>
      <p:sp>
        <p:nvSpPr>
          <p:cNvPr id="12" name="TextBox 5">
            <a:extLst>
              <a:ext uri="{FF2B5EF4-FFF2-40B4-BE49-F238E27FC236}">
                <a16:creationId xmlns:a16="http://schemas.microsoft.com/office/drawing/2014/main" id="{CA31F61F-40AA-7526-FC02-AB5008BAC2EB}"/>
              </a:ext>
            </a:extLst>
          </p:cNvPr>
          <p:cNvSpPr txBox="1"/>
          <p:nvPr/>
        </p:nvSpPr>
        <p:spPr>
          <a:xfrm>
            <a:off x="1170620" y="1546296"/>
            <a:ext cx="6858000" cy="456265"/>
          </a:xfrm>
          <a:prstGeom prst="rect">
            <a:avLst/>
          </a:prstGeom>
        </p:spPr>
        <p:txBody>
          <a:bodyPr wrap="square" lIns="0" tIns="0" rIns="0" bIns="0" rtlCol="0" anchor="ctr">
            <a:spAutoFit/>
          </a:bodyPr>
          <a:lstStyle/>
          <a:p>
            <a:pPr marL="0" lvl="0" indent="0" algn="ctr">
              <a:lnSpc>
                <a:spcPts val="3219"/>
              </a:lnSpc>
              <a:spcBef>
                <a:spcPct val="0"/>
              </a:spcBef>
            </a:pPr>
            <a:r>
              <a:rPr lang="en-US" sz="4000" b="1" spc="229">
                <a:solidFill>
                  <a:srgbClr val="000000"/>
                </a:solidFill>
                <a:latin typeface="Lato"/>
              </a:rPr>
              <a:t>- YÊU CẦU -</a:t>
            </a:r>
          </a:p>
        </p:txBody>
      </p:sp>
      <p:pic>
        <p:nvPicPr>
          <p:cNvPr id="2050" name="Picture 2" descr="Satellite Logo - Free Vectors &amp; PSDs to Download">
            <a:extLst>
              <a:ext uri="{FF2B5EF4-FFF2-40B4-BE49-F238E27FC236}">
                <a16:creationId xmlns:a16="http://schemas.microsoft.com/office/drawing/2014/main" id="{3F171717-CE3C-EFBE-3A51-3D77499F3626}"/>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978" t="24130" r="23626" b="22196"/>
          <a:stretch/>
        </p:blipFill>
        <p:spPr bwMode="auto">
          <a:xfrm>
            <a:off x="2219277" y="2705099"/>
            <a:ext cx="4760685" cy="48768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79C8A727-8C01-623B-17AE-3131937C82AB}"/>
              </a:ext>
            </a:extLst>
          </p:cNvPr>
          <p:cNvGraphicFramePr>
            <a:graphicFrameLocks noGrp="1"/>
          </p:cNvGraphicFramePr>
          <p:nvPr>
            <p:extLst>
              <p:ext uri="{D42A27DB-BD31-4B8C-83A1-F6EECF244321}">
                <p14:modId xmlns:p14="http://schemas.microsoft.com/office/powerpoint/2010/main" val="3335616862"/>
              </p:ext>
            </p:extLst>
          </p:nvPr>
        </p:nvGraphicFramePr>
        <p:xfrm>
          <a:off x="8983620" y="326071"/>
          <a:ext cx="8313155" cy="5010424"/>
        </p:xfrm>
        <a:graphic>
          <a:graphicData uri="http://schemas.openxmlformats.org/drawingml/2006/table">
            <a:tbl>
              <a:tblPr firstRow="1" firstCol="1" bandRow="1"/>
              <a:tblGrid>
                <a:gridCol w="768327">
                  <a:extLst>
                    <a:ext uri="{9D8B030D-6E8A-4147-A177-3AD203B41FA5}">
                      <a16:colId xmlns:a16="http://schemas.microsoft.com/office/drawing/2014/main" val="3843419946"/>
                    </a:ext>
                  </a:extLst>
                </a:gridCol>
                <a:gridCol w="3256681">
                  <a:extLst>
                    <a:ext uri="{9D8B030D-6E8A-4147-A177-3AD203B41FA5}">
                      <a16:colId xmlns:a16="http://schemas.microsoft.com/office/drawing/2014/main" val="3455391358"/>
                    </a:ext>
                  </a:extLst>
                </a:gridCol>
                <a:gridCol w="1949242">
                  <a:extLst>
                    <a:ext uri="{9D8B030D-6E8A-4147-A177-3AD203B41FA5}">
                      <a16:colId xmlns:a16="http://schemas.microsoft.com/office/drawing/2014/main" val="3612456906"/>
                    </a:ext>
                  </a:extLst>
                </a:gridCol>
                <a:gridCol w="2338905">
                  <a:extLst>
                    <a:ext uri="{9D8B030D-6E8A-4147-A177-3AD203B41FA5}">
                      <a16:colId xmlns:a16="http://schemas.microsoft.com/office/drawing/2014/main" val="548823155"/>
                    </a:ext>
                  </a:extLst>
                </a:gridCol>
              </a:tblGrid>
              <a:tr h="235879">
                <a:tc>
                  <a:txBody>
                    <a:bodyPr/>
                    <a:lstStyle/>
                    <a:p>
                      <a:pPr algn="ctr">
                        <a:lnSpc>
                          <a:spcPct val="107000"/>
                        </a:lnSpc>
                        <a:spcAft>
                          <a:spcPts val="800"/>
                        </a:spcAft>
                        <a:tabLst>
                          <a:tab pos="2970530" algn="ctr"/>
                          <a:tab pos="5941060" algn="r"/>
                        </a:tabLst>
                      </a:pPr>
                      <a:r>
                        <a:rPr lang="en-US" sz="2400" b="1" kern="0">
                          <a:effectLst/>
                          <a:latin typeface="Lato" panose="020F0502020204030203" pitchFamily="34" charset="0"/>
                          <a:ea typeface="Lato" panose="020F0502020204030203" pitchFamily="34" charset="0"/>
                          <a:cs typeface="Lato" panose="020F0502020204030203" pitchFamily="34" charset="0"/>
                        </a:rPr>
                        <a:t>STT</a:t>
                      </a:r>
                      <a:endParaRPr lang="en-US" sz="2400" b="1"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07000"/>
                        </a:lnSpc>
                        <a:spcAft>
                          <a:spcPts val="800"/>
                        </a:spcAft>
                        <a:tabLst>
                          <a:tab pos="2970530" algn="ctr"/>
                          <a:tab pos="5941060" algn="r"/>
                        </a:tabLst>
                      </a:pPr>
                      <a:r>
                        <a:rPr lang="en-US" sz="2400" b="1" kern="0">
                          <a:effectLst/>
                          <a:latin typeface="Lato" panose="020F0502020204030203" pitchFamily="34" charset="0"/>
                          <a:ea typeface="Lato" panose="020F0502020204030203" pitchFamily="34" charset="0"/>
                          <a:cs typeface="Lato" panose="020F0502020204030203" pitchFamily="34" charset="0"/>
                        </a:rPr>
                        <a:t>Yêu cầu</a:t>
                      </a:r>
                      <a:endParaRPr lang="en-US" sz="2400" b="1"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07000"/>
                        </a:lnSpc>
                        <a:spcAft>
                          <a:spcPts val="800"/>
                        </a:spcAft>
                        <a:tabLst>
                          <a:tab pos="2970530" algn="ctr"/>
                          <a:tab pos="5941060" algn="r"/>
                        </a:tabLst>
                      </a:pPr>
                      <a:r>
                        <a:rPr lang="en-US" sz="2400" b="1" kern="0">
                          <a:effectLst/>
                          <a:latin typeface="Lato" panose="020F0502020204030203" pitchFamily="34" charset="0"/>
                          <a:ea typeface="Lato" panose="020F0502020204030203" pitchFamily="34" charset="0"/>
                          <a:cs typeface="Lato" panose="020F0502020204030203" pitchFamily="34" charset="0"/>
                        </a:rPr>
                        <a:t>Mức độ ưu tiên</a:t>
                      </a:r>
                      <a:endParaRPr lang="en-US" sz="2400" b="1"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07000"/>
                        </a:lnSpc>
                        <a:spcAft>
                          <a:spcPts val="800"/>
                        </a:spcAft>
                        <a:tabLst>
                          <a:tab pos="2970530" algn="ctr"/>
                          <a:tab pos="5941060" algn="r"/>
                        </a:tabLst>
                      </a:pPr>
                      <a:r>
                        <a:rPr lang="en-US" sz="2400" b="1" kern="0">
                          <a:effectLst/>
                          <a:latin typeface="Lato" panose="020F0502020204030203" pitchFamily="34" charset="0"/>
                          <a:ea typeface="Lato" panose="020F0502020204030203" pitchFamily="34" charset="0"/>
                          <a:cs typeface="Lato" panose="020F0502020204030203" pitchFamily="34" charset="0"/>
                        </a:rPr>
                        <a:t>Phụ trách</a:t>
                      </a:r>
                      <a:endParaRPr lang="en-US" sz="2400" b="1"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2734754053"/>
                  </a:ext>
                </a:extLst>
              </a:tr>
              <a:tr h="484021">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15</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Ống phóng vệ tinh cần có các thiết bị điện tử và cơ chế để thả vệ tinh bằng điều khiển từ xa</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Cao</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Hợp tác với Nhóm 1</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8452515"/>
                  </a:ext>
                </a:extLst>
              </a:tr>
              <a:tr h="1168378">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16</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Vệ tinh đảm bảo vận hành tốt trong môi trường tại địa điểm thả</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Cao</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Tất cả nhóm</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9297348"/>
                  </a:ext>
                </a:extLst>
              </a:tr>
              <a:tr h="1168378">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17</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Trạm mặt đất xuất các file csv chứa dữ liệu do vệ tinh truyền về</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Cao</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Nhóm Vệ tinh – Trạm mặt đất</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16290568"/>
                  </a:ext>
                </a:extLst>
              </a:tr>
            </a:tbl>
          </a:graphicData>
        </a:graphic>
      </p:graphicFrame>
    </p:spTree>
    <p:extLst>
      <p:ext uri="{BB962C8B-B14F-4D97-AF65-F5344CB8AC3E}">
        <p14:creationId xmlns:p14="http://schemas.microsoft.com/office/powerpoint/2010/main" val="2314688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28700" y="0"/>
            <a:ext cx="7141841" cy="10287000"/>
            <a:chOff x="0" y="0"/>
            <a:chExt cx="1106458" cy="1593725"/>
          </a:xfrm>
          <a:solidFill>
            <a:schemeClr val="bg2">
              <a:lumMod val="75000"/>
            </a:schemeClr>
          </a:solidFill>
        </p:grpSpPr>
        <p:sp>
          <p:nvSpPr>
            <p:cNvPr id="4" name="Freeform 4"/>
            <p:cNvSpPr/>
            <p:nvPr/>
          </p:nvSpPr>
          <p:spPr>
            <a:xfrm>
              <a:off x="0" y="0"/>
              <a:ext cx="1106458" cy="1593725"/>
            </a:xfrm>
            <a:custGeom>
              <a:avLst/>
              <a:gdLst/>
              <a:ahLst/>
              <a:cxnLst/>
              <a:rect l="l" t="t" r="r" b="b"/>
              <a:pathLst>
                <a:path w="1106458" h="1593725">
                  <a:moveTo>
                    <a:pt x="0" y="0"/>
                  </a:moveTo>
                  <a:lnTo>
                    <a:pt x="1106458" y="0"/>
                  </a:lnTo>
                  <a:lnTo>
                    <a:pt x="1106458" y="1593725"/>
                  </a:lnTo>
                  <a:lnTo>
                    <a:pt x="0" y="1593725"/>
                  </a:lnTo>
                  <a:close/>
                </a:path>
              </a:pathLst>
            </a:custGeom>
            <a:grpFill/>
          </p:spPr>
          <p:txBody>
            <a:bodyPr/>
            <a:lstStyle/>
            <a:p>
              <a:endParaRPr lang="en-US"/>
            </a:p>
          </p:txBody>
        </p:sp>
      </p:grpSp>
      <p:sp>
        <p:nvSpPr>
          <p:cNvPr id="6" name="TextBox 6"/>
          <p:cNvSpPr txBox="1"/>
          <p:nvPr/>
        </p:nvSpPr>
        <p:spPr>
          <a:xfrm>
            <a:off x="253095" y="274133"/>
            <a:ext cx="8693050" cy="998030"/>
          </a:xfrm>
          <a:prstGeom prst="rect">
            <a:avLst/>
          </a:prstGeom>
        </p:spPr>
        <p:txBody>
          <a:bodyPr lIns="0" tIns="0" rIns="0" bIns="0" rtlCol="0" anchor="t">
            <a:spAutoFit/>
          </a:bodyPr>
          <a:lstStyle/>
          <a:p>
            <a:pPr marL="0" lvl="0" indent="0" algn="ctr">
              <a:lnSpc>
                <a:spcPts val="8400"/>
              </a:lnSpc>
            </a:pPr>
            <a:r>
              <a:rPr lang="en-US" sz="6000" spc="300">
                <a:solidFill>
                  <a:srgbClr val="000000"/>
                </a:solidFill>
                <a:latin typeface="Montserrat Bold" panose="020B0604020202020204" charset="0"/>
              </a:rPr>
              <a:t>02. TỔNG QUAN</a:t>
            </a:r>
          </a:p>
        </p:txBody>
      </p:sp>
      <p:sp>
        <p:nvSpPr>
          <p:cNvPr id="8" name="AutoShape 8"/>
          <p:cNvSpPr/>
          <p:nvPr/>
        </p:nvSpPr>
        <p:spPr>
          <a:xfrm>
            <a:off x="550043" y="0"/>
            <a:ext cx="0" cy="3768928"/>
          </a:xfrm>
          <a:prstGeom prst="line">
            <a:avLst/>
          </a:prstGeom>
          <a:ln w="57150" cap="flat">
            <a:solidFill>
              <a:srgbClr val="4E6E81"/>
            </a:solidFill>
            <a:prstDash val="sysDash"/>
            <a:headEnd type="none" w="sm" len="sm"/>
            <a:tailEnd type="none" w="sm" len="sm"/>
          </a:ln>
        </p:spPr>
        <p:txBody>
          <a:bodyPr/>
          <a:lstStyle/>
          <a:p>
            <a:endParaRPr lang="en-US"/>
          </a:p>
        </p:txBody>
      </p:sp>
      <p:sp>
        <p:nvSpPr>
          <p:cNvPr id="12" name="TextBox 5">
            <a:extLst>
              <a:ext uri="{FF2B5EF4-FFF2-40B4-BE49-F238E27FC236}">
                <a16:creationId xmlns:a16="http://schemas.microsoft.com/office/drawing/2014/main" id="{CA31F61F-40AA-7526-FC02-AB5008BAC2EB}"/>
              </a:ext>
            </a:extLst>
          </p:cNvPr>
          <p:cNvSpPr txBox="1"/>
          <p:nvPr/>
        </p:nvSpPr>
        <p:spPr>
          <a:xfrm>
            <a:off x="1170620" y="1546296"/>
            <a:ext cx="6858000" cy="456265"/>
          </a:xfrm>
          <a:prstGeom prst="rect">
            <a:avLst/>
          </a:prstGeom>
        </p:spPr>
        <p:txBody>
          <a:bodyPr wrap="square" lIns="0" tIns="0" rIns="0" bIns="0" rtlCol="0" anchor="ctr">
            <a:spAutoFit/>
          </a:bodyPr>
          <a:lstStyle/>
          <a:p>
            <a:pPr marL="0" lvl="0" indent="0" algn="ctr">
              <a:lnSpc>
                <a:spcPts val="3219"/>
              </a:lnSpc>
              <a:spcBef>
                <a:spcPct val="0"/>
              </a:spcBef>
            </a:pPr>
            <a:r>
              <a:rPr lang="en-US" sz="4000" b="1" spc="229">
                <a:solidFill>
                  <a:srgbClr val="000000"/>
                </a:solidFill>
                <a:latin typeface="Lato"/>
              </a:rPr>
              <a:t>- QUY TRÌNH VẬN HÀNH -</a:t>
            </a:r>
          </a:p>
        </p:txBody>
      </p:sp>
      <p:pic>
        <p:nvPicPr>
          <p:cNvPr id="2" name="Picture 1">
            <a:extLst>
              <a:ext uri="{FF2B5EF4-FFF2-40B4-BE49-F238E27FC236}">
                <a16:creationId xmlns:a16="http://schemas.microsoft.com/office/drawing/2014/main" id="{9F007399-19B4-32DE-5E85-874C248C75C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44896" y="2137316"/>
            <a:ext cx="8651966" cy="6012367"/>
          </a:xfrm>
          <a:prstGeom prst="rect">
            <a:avLst/>
          </a:prstGeom>
          <a:noFill/>
        </p:spPr>
      </p:pic>
      <p:sp>
        <p:nvSpPr>
          <p:cNvPr id="9" name="TextBox 8">
            <a:extLst>
              <a:ext uri="{FF2B5EF4-FFF2-40B4-BE49-F238E27FC236}">
                <a16:creationId xmlns:a16="http://schemas.microsoft.com/office/drawing/2014/main" id="{CDE95F76-0BD4-B9EC-36BD-AB7BE555D0C3}"/>
              </a:ext>
            </a:extLst>
          </p:cNvPr>
          <p:cNvSpPr txBox="1"/>
          <p:nvPr/>
        </p:nvSpPr>
        <p:spPr>
          <a:xfrm>
            <a:off x="1170620" y="2276694"/>
            <a:ext cx="6858000" cy="7559955"/>
          </a:xfrm>
          <a:prstGeom prst="rect">
            <a:avLst/>
          </a:prstGeom>
          <a:noFill/>
        </p:spPr>
        <p:txBody>
          <a:bodyPr wrap="square">
            <a:spAutoFit/>
          </a:bodyPr>
          <a:lstStyle/>
          <a:p>
            <a:pPr marL="342900" lvl="0" indent="-342900" algn="just">
              <a:lnSpc>
                <a:spcPct val="130000"/>
              </a:lnSpc>
              <a:spcBef>
                <a:spcPts val="600"/>
              </a:spcBef>
              <a:spcAft>
                <a:spcPts val="600"/>
              </a:spcAft>
              <a:buFont typeface="Symbol" panose="05050102010706020507" pitchFamily="18" charset="2"/>
              <a:buChar char=""/>
              <a:tabLst>
                <a:tab pos="2970530" algn="ctr"/>
                <a:tab pos="5941060" algn="r"/>
              </a:tabLst>
            </a:pPr>
            <a:r>
              <a:rPr lang="en-US" sz="2400" b="1" kern="100">
                <a:solidFill>
                  <a:srgbClr val="000000"/>
                </a:solidFill>
                <a:effectLst/>
                <a:latin typeface="Lato" panose="020F0502020204030203" pitchFamily="34" charset="0"/>
                <a:ea typeface="Lato" panose="020F0502020204030203" pitchFamily="34" charset="0"/>
                <a:cs typeface="Lato" panose="020F0502020204030203" pitchFamily="34" charset="0"/>
              </a:rPr>
              <a:t>Giai đoạn 1 – Trước phóng: </a:t>
            </a:r>
            <a:r>
              <a:rPr lang="en-US" sz="2400" kern="100">
                <a:solidFill>
                  <a:srgbClr val="000000"/>
                </a:solidFill>
                <a:effectLst/>
                <a:latin typeface="Lato" panose="020F0502020204030203" pitchFamily="34" charset="0"/>
                <a:ea typeface="Lato" panose="020F0502020204030203" pitchFamily="34" charset="0"/>
                <a:cs typeface="Lato" panose="020F0502020204030203" pitchFamily="34" charset="0"/>
              </a:rPr>
              <a:t>Vệ tinh sau khi lắp ráp hoàn chỉnh được gắn vào ống phóng đã tích hợp với Drone DJI M600.</a:t>
            </a:r>
            <a:endParaRPr lang="en-US" sz="2400" kern="100">
              <a:effectLst/>
              <a:latin typeface="Lato" panose="020F0502020204030203" pitchFamily="34" charset="0"/>
              <a:ea typeface="Lato" panose="020F0502020204030203" pitchFamily="34" charset="0"/>
              <a:cs typeface="Lato" panose="020F0502020204030203" pitchFamily="34" charset="0"/>
            </a:endParaRPr>
          </a:p>
          <a:p>
            <a:pPr marL="342900" lvl="0" indent="-342900" algn="just">
              <a:lnSpc>
                <a:spcPct val="130000"/>
              </a:lnSpc>
              <a:spcBef>
                <a:spcPts val="600"/>
              </a:spcBef>
              <a:spcAft>
                <a:spcPts val="600"/>
              </a:spcAft>
              <a:buFont typeface="Symbol" panose="05050102010706020507" pitchFamily="18" charset="2"/>
              <a:buChar char=""/>
              <a:tabLst>
                <a:tab pos="2970530" algn="ctr"/>
                <a:tab pos="5941060" algn="r"/>
              </a:tabLst>
            </a:pPr>
            <a:r>
              <a:rPr lang="en-US" sz="2400" b="1" kern="100">
                <a:solidFill>
                  <a:srgbClr val="000000"/>
                </a:solidFill>
                <a:effectLst/>
                <a:latin typeface="Lato" panose="020F0502020204030203" pitchFamily="34" charset="0"/>
                <a:ea typeface="Lato" panose="020F0502020204030203" pitchFamily="34" charset="0"/>
                <a:cs typeface="Lato" panose="020F0502020204030203" pitchFamily="34" charset="0"/>
              </a:rPr>
              <a:t>Giai đoạn 2 – Lấy độ cao: </a:t>
            </a:r>
            <a:r>
              <a:rPr lang="en-US" sz="2400" kern="100">
                <a:solidFill>
                  <a:srgbClr val="000000"/>
                </a:solidFill>
                <a:effectLst/>
                <a:latin typeface="Lato" panose="020F0502020204030203" pitchFamily="34" charset="0"/>
                <a:ea typeface="Lato" panose="020F0502020204030203" pitchFamily="34" charset="0"/>
                <a:cs typeface="Lato" panose="020F0502020204030203" pitchFamily="34" charset="0"/>
              </a:rPr>
              <a:t>Drone cất cánh và đưa vệ tinh lên độ cao 50m. Trong quá trình lấy độ cao, trạm mặt đất tiến hành kết nối với vệ tinh và thu thập dữ liệu đầu tiên, đảm bảo vệ tinh kết nối ổn định.</a:t>
            </a:r>
            <a:endParaRPr lang="en-US" sz="2400" kern="100">
              <a:effectLst/>
              <a:latin typeface="Lato" panose="020F0502020204030203" pitchFamily="34" charset="0"/>
              <a:ea typeface="Lato" panose="020F0502020204030203" pitchFamily="34" charset="0"/>
              <a:cs typeface="Lato" panose="020F0502020204030203" pitchFamily="34" charset="0"/>
            </a:endParaRPr>
          </a:p>
          <a:p>
            <a:pPr marL="342900" lvl="0" indent="-342900" algn="just">
              <a:lnSpc>
                <a:spcPct val="130000"/>
              </a:lnSpc>
              <a:spcBef>
                <a:spcPts val="600"/>
              </a:spcBef>
              <a:spcAft>
                <a:spcPts val="600"/>
              </a:spcAft>
              <a:buFont typeface="Symbol" panose="05050102010706020507" pitchFamily="18" charset="2"/>
              <a:buChar char=""/>
              <a:tabLst>
                <a:tab pos="2970530" algn="ctr"/>
                <a:tab pos="5941060" algn="r"/>
              </a:tabLst>
            </a:pPr>
            <a:r>
              <a:rPr lang="en-US" sz="2400" b="1" kern="100">
                <a:solidFill>
                  <a:srgbClr val="000000"/>
                </a:solidFill>
                <a:effectLst/>
                <a:latin typeface="Lato" panose="020F0502020204030203" pitchFamily="34" charset="0"/>
                <a:ea typeface="Lato" panose="020F0502020204030203" pitchFamily="34" charset="0"/>
                <a:cs typeface="Lato" panose="020F0502020204030203" pitchFamily="34" charset="0"/>
              </a:rPr>
              <a:t>Giai đoạn 3 – Hạ độ cao: </a:t>
            </a:r>
            <a:r>
              <a:rPr lang="en-US" sz="2400" kern="100">
                <a:solidFill>
                  <a:srgbClr val="000000"/>
                </a:solidFill>
                <a:effectLst/>
                <a:latin typeface="Lato" panose="020F0502020204030203" pitchFamily="34" charset="0"/>
                <a:ea typeface="Lato" panose="020F0502020204030203" pitchFamily="34" charset="0"/>
                <a:cs typeface="Lato" panose="020F0502020204030203" pitchFamily="34" charset="0"/>
              </a:rPr>
              <a:t>Sau khi xem xét điều kiện hoạt động, Drone kích hoạt cơ chế thả rơi vệ tinh từ độ cao 50m. Ngay khi rời khỏi Drone, vệ tinh kích hoạt hệ thống dù. Vệ tinh hạ độ cao bằng dù và truyền dữ liệu về trạm mặt đất. Vệ tinh chạm đất và kết thúc nhiệm vụ. Quy trình kết thúc.</a:t>
            </a:r>
            <a:endParaRPr lang="en-US" sz="2400" kern="100">
              <a:effectLst/>
              <a:latin typeface="Lato" panose="020F0502020204030203" pitchFamily="34"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3B73145E-3DF0-B43E-B17B-F1E545B665EE}"/>
              </a:ext>
            </a:extLst>
          </p:cNvPr>
          <p:cNvSpPr txBox="1"/>
          <p:nvPr/>
        </p:nvSpPr>
        <p:spPr>
          <a:xfrm>
            <a:off x="8698879" y="8149683"/>
            <a:ext cx="9144000" cy="461665"/>
          </a:xfrm>
          <a:prstGeom prst="rect">
            <a:avLst/>
          </a:prstGeom>
          <a:noFill/>
        </p:spPr>
        <p:txBody>
          <a:bodyPr wrap="square">
            <a:spAutoFit/>
          </a:bodyPr>
          <a:lstStyle/>
          <a:p>
            <a:pPr algn="ctr">
              <a:spcAft>
                <a:spcPts val="1000"/>
              </a:spcAft>
            </a:pPr>
            <a:r>
              <a:rPr lang="en-US" sz="2400" b="1" i="1" kern="100">
                <a:effectLst/>
                <a:latin typeface="Lato" panose="020F0502020204030203" pitchFamily="34" charset="0"/>
                <a:ea typeface="Lato" panose="020F0502020204030203" pitchFamily="34" charset="0"/>
                <a:cs typeface="Lato" panose="020F0502020204030203" pitchFamily="34" charset="0"/>
              </a:rPr>
              <a:t>Hình 1</a:t>
            </a:r>
            <a:r>
              <a:rPr lang="en-US" sz="2400" i="0" kern="100">
                <a:effectLst/>
                <a:latin typeface="Lato" panose="020F0502020204030203" pitchFamily="34" charset="0"/>
                <a:ea typeface="Lato" panose="020F0502020204030203" pitchFamily="34" charset="0"/>
                <a:cs typeface="Lato" panose="020F0502020204030203" pitchFamily="34" charset="0"/>
              </a:rPr>
              <a:t>. </a:t>
            </a:r>
            <a:r>
              <a:rPr lang="en-US" sz="2400" i="1" kern="100">
                <a:effectLst/>
                <a:latin typeface="Lato" panose="020F0502020204030203" pitchFamily="34" charset="0"/>
                <a:ea typeface="Lato" panose="020F0502020204030203" pitchFamily="34" charset="0"/>
                <a:cs typeface="Lato" panose="020F0502020204030203" pitchFamily="34" charset="0"/>
              </a:rPr>
              <a:t>Minh hoạ</a:t>
            </a:r>
            <a:r>
              <a:rPr lang="en-US" sz="2400" i="0" kern="100">
                <a:effectLst/>
                <a:latin typeface="Lato" panose="020F0502020204030203" pitchFamily="34" charset="0"/>
                <a:ea typeface="Lato" panose="020F0502020204030203" pitchFamily="34" charset="0"/>
                <a:cs typeface="Lato" panose="020F0502020204030203" pitchFamily="34" charset="0"/>
              </a:rPr>
              <a:t> </a:t>
            </a:r>
            <a:r>
              <a:rPr lang="en-US" sz="2400" i="1" kern="100">
                <a:effectLst/>
                <a:latin typeface="Lato" panose="020F0502020204030203" pitchFamily="34" charset="0"/>
                <a:ea typeface="Lato" panose="020F0502020204030203" pitchFamily="34" charset="0"/>
                <a:cs typeface="Lato" panose="020F0502020204030203" pitchFamily="34" charset="0"/>
              </a:rPr>
              <a:t>quy trình vận hành</a:t>
            </a:r>
            <a:r>
              <a:rPr lang="en-US" sz="2400" i="0" kern="100">
                <a:effectLst/>
                <a:latin typeface="Lato" panose="020F0502020204030203" pitchFamily="34" charset="0"/>
                <a:ea typeface="Lato" panose="020F0502020204030203" pitchFamily="34" charset="0"/>
                <a:cs typeface="Lato" panose="020F0502020204030203" pitchFamily="34" charset="0"/>
              </a:rPr>
              <a:t>.</a:t>
            </a:r>
            <a:endParaRPr lang="en-US" sz="2400" i="1" kern="100">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370159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28700" y="0"/>
            <a:ext cx="7141841" cy="10287000"/>
            <a:chOff x="0" y="0"/>
            <a:chExt cx="1106458" cy="1593725"/>
          </a:xfrm>
          <a:solidFill>
            <a:schemeClr val="bg2">
              <a:lumMod val="75000"/>
            </a:schemeClr>
          </a:solidFill>
        </p:grpSpPr>
        <p:sp>
          <p:nvSpPr>
            <p:cNvPr id="4" name="Freeform 4"/>
            <p:cNvSpPr/>
            <p:nvPr/>
          </p:nvSpPr>
          <p:spPr>
            <a:xfrm>
              <a:off x="0" y="0"/>
              <a:ext cx="1106458" cy="1593725"/>
            </a:xfrm>
            <a:custGeom>
              <a:avLst/>
              <a:gdLst/>
              <a:ahLst/>
              <a:cxnLst/>
              <a:rect l="l" t="t" r="r" b="b"/>
              <a:pathLst>
                <a:path w="1106458" h="1593725">
                  <a:moveTo>
                    <a:pt x="0" y="0"/>
                  </a:moveTo>
                  <a:lnTo>
                    <a:pt x="1106458" y="0"/>
                  </a:lnTo>
                  <a:lnTo>
                    <a:pt x="1106458" y="1593725"/>
                  </a:lnTo>
                  <a:lnTo>
                    <a:pt x="0" y="1593725"/>
                  </a:lnTo>
                  <a:close/>
                </a:path>
              </a:pathLst>
            </a:custGeom>
            <a:grpFill/>
          </p:spPr>
          <p:txBody>
            <a:bodyPr/>
            <a:lstStyle/>
            <a:p>
              <a:endParaRPr lang="en-US"/>
            </a:p>
          </p:txBody>
        </p:sp>
      </p:grpSp>
      <p:sp>
        <p:nvSpPr>
          <p:cNvPr id="6" name="TextBox 6"/>
          <p:cNvSpPr txBox="1"/>
          <p:nvPr/>
        </p:nvSpPr>
        <p:spPr>
          <a:xfrm>
            <a:off x="253095" y="274133"/>
            <a:ext cx="8693050" cy="998030"/>
          </a:xfrm>
          <a:prstGeom prst="rect">
            <a:avLst/>
          </a:prstGeom>
        </p:spPr>
        <p:txBody>
          <a:bodyPr lIns="0" tIns="0" rIns="0" bIns="0" rtlCol="0" anchor="t">
            <a:spAutoFit/>
          </a:bodyPr>
          <a:lstStyle/>
          <a:p>
            <a:pPr marL="0" lvl="0" indent="0" algn="ctr">
              <a:lnSpc>
                <a:spcPts val="8400"/>
              </a:lnSpc>
            </a:pPr>
            <a:r>
              <a:rPr lang="en-US" sz="6000" spc="300">
                <a:solidFill>
                  <a:srgbClr val="000000"/>
                </a:solidFill>
                <a:latin typeface="Montserrat Bold" panose="020B0604020202020204" charset="0"/>
              </a:rPr>
              <a:t>02. TỔNG QUAN</a:t>
            </a:r>
          </a:p>
        </p:txBody>
      </p:sp>
      <p:sp>
        <p:nvSpPr>
          <p:cNvPr id="8" name="AutoShape 8"/>
          <p:cNvSpPr/>
          <p:nvPr/>
        </p:nvSpPr>
        <p:spPr>
          <a:xfrm>
            <a:off x="550043" y="0"/>
            <a:ext cx="0" cy="3768928"/>
          </a:xfrm>
          <a:prstGeom prst="line">
            <a:avLst/>
          </a:prstGeom>
          <a:ln w="57150" cap="flat">
            <a:solidFill>
              <a:srgbClr val="4E6E81"/>
            </a:solidFill>
            <a:prstDash val="sysDash"/>
            <a:headEnd type="none" w="sm" len="sm"/>
            <a:tailEnd type="none" w="sm" len="sm"/>
          </a:ln>
        </p:spPr>
        <p:txBody>
          <a:bodyPr/>
          <a:lstStyle/>
          <a:p>
            <a:endParaRPr lang="en-US"/>
          </a:p>
        </p:txBody>
      </p:sp>
      <p:sp>
        <p:nvSpPr>
          <p:cNvPr id="12" name="TextBox 5">
            <a:extLst>
              <a:ext uri="{FF2B5EF4-FFF2-40B4-BE49-F238E27FC236}">
                <a16:creationId xmlns:a16="http://schemas.microsoft.com/office/drawing/2014/main" id="{CA31F61F-40AA-7526-FC02-AB5008BAC2EB}"/>
              </a:ext>
            </a:extLst>
          </p:cNvPr>
          <p:cNvSpPr txBox="1"/>
          <p:nvPr/>
        </p:nvSpPr>
        <p:spPr>
          <a:xfrm>
            <a:off x="1170620" y="1546296"/>
            <a:ext cx="6858000" cy="456265"/>
          </a:xfrm>
          <a:prstGeom prst="rect">
            <a:avLst/>
          </a:prstGeom>
        </p:spPr>
        <p:txBody>
          <a:bodyPr wrap="square" lIns="0" tIns="0" rIns="0" bIns="0" rtlCol="0" anchor="ctr">
            <a:spAutoFit/>
          </a:bodyPr>
          <a:lstStyle/>
          <a:p>
            <a:pPr marL="0" lvl="0" indent="0" algn="ctr">
              <a:lnSpc>
                <a:spcPts val="3219"/>
              </a:lnSpc>
              <a:spcBef>
                <a:spcPct val="0"/>
              </a:spcBef>
            </a:pPr>
            <a:r>
              <a:rPr lang="en-US" sz="4000" b="1" spc="229">
                <a:solidFill>
                  <a:srgbClr val="000000"/>
                </a:solidFill>
                <a:latin typeface="Lato"/>
              </a:rPr>
              <a:t>- QUY TRÌNH VẬN HÀNH -</a:t>
            </a:r>
          </a:p>
        </p:txBody>
      </p:sp>
      <p:sp>
        <p:nvSpPr>
          <p:cNvPr id="9" name="TextBox 8">
            <a:extLst>
              <a:ext uri="{FF2B5EF4-FFF2-40B4-BE49-F238E27FC236}">
                <a16:creationId xmlns:a16="http://schemas.microsoft.com/office/drawing/2014/main" id="{CDE95F76-0BD4-B9EC-36BD-AB7BE555D0C3}"/>
              </a:ext>
            </a:extLst>
          </p:cNvPr>
          <p:cNvSpPr txBox="1"/>
          <p:nvPr/>
        </p:nvSpPr>
        <p:spPr>
          <a:xfrm>
            <a:off x="1170620" y="2276694"/>
            <a:ext cx="6858000" cy="7855356"/>
          </a:xfrm>
          <a:prstGeom prst="rect">
            <a:avLst/>
          </a:prstGeom>
          <a:noFill/>
        </p:spPr>
        <p:txBody>
          <a:bodyPr wrap="square">
            <a:spAutoFit/>
          </a:bodyPr>
          <a:lstStyle/>
          <a:p>
            <a:pPr marL="342900"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en-US" sz="2400" kern="100">
                <a:solidFill>
                  <a:srgbClr val="000000"/>
                </a:solidFill>
                <a:latin typeface="Lato" panose="020F0502020204030203" pitchFamily="34" charset="0"/>
                <a:ea typeface="Lato" panose="020F0502020204030203" pitchFamily="34" charset="0"/>
                <a:cs typeface="Lato" panose="020F0502020204030203" pitchFamily="34" charset="0"/>
              </a:rPr>
              <a:t>N</a:t>
            </a:r>
            <a:r>
              <a:rPr lang="en-US" sz="2400" kern="100">
                <a:solidFill>
                  <a:srgbClr val="000000"/>
                </a:solidFill>
                <a:effectLst/>
                <a:latin typeface="Lato" panose="020F0502020204030203" pitchFamily="34" charset="0"/>
                <a:ea typeface="Lato" panose="020F0502020204030203" pitchFamily="34" charset="0"/>
                <a:cs typeface="Lato" panose="020F0502020204030203" pitchFamily="34" charset="0"/>
              </a:rPr>
              <a:t>gay sau khi rời khỏi khoang phóng của Drone, hệ thống dù ngay lập tức kích hoạt. </a:t>
            </a:r>
          </a:p>
          <a:p>
            <a:pPr marL="342900"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en-US" sz="2400" kern="100">
                <a:solidFill>
                  <a:srgbClr val="000000"/>
                </a:solidFill>
                <a:effectLst/>
                <a:latin typeface="Lato" panose="020F0502020204030203" pitchFamily="34" charset="0"/>
                <a:ea typeface="Lato" panose="020F0502020204030203" pitchFamily="34" charset="0"/>
                <a:cs typeface="Lato" panose="020F0502020204030203" pitchFamily="34" charset="0"/>
              </a:rPr>
              <a:t>Dữ liệu từ các cảm biến được truyền liên tục vào vi xử lý Arduino Nano, xác định khởi đầu của quá trình rơi và khởi động các chức năng. </a:t>
            </a:r>
          </a:p>
          <a:p>
            <a:pPr marL="342900"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en-US" sz="2400" kern="100">
                <a:solidFill>
                  <a:srgbClr val="000000"/>
                </a:solidFill>
                <a:effectLst/>
                <a:latin typeface="Lato" panose="020F0502020204030203" pitchFamily="34" charset="0"/>
                <a:ea typeface="Lato" panose="020F0502020204030203" pitchFamily="34" charset="0"/>
                <a:cs typeface="Lato" panose="020F0502020204030203" pitchFamily="34" charset="0"/>
              </a:rPr>
              <a:t>Trong quá trình rơi, dữ liệu từ các cảm biến khác được vi xử lý truyền tới được bộ phát LORA, bao gồm độ cao, nhiệt độ, áp suất, độ ẩm, độ sáng, toạ độ địa lý, tư thế. </a:t>
            </a:r>
          </a:p>
          <a:p>
            <a:pPr marL="342900"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en-US" sz="2400" kern="100">
                <a:solidFill>
                  <a:srgbClr val="000000"/>
                </a:solidFill>
                <a:effectLst/>
                <a:latin typeface="Lato" panose="020F0502020204030203" pitchFamily="34" charset="0"/>
                <a:ea typeface="Lato" panose="020F0502020204030203" pitchFamily="34" charset="0"/>
                <a:cs typeface="Lato" panose="020F0502020204030203" pitchFamily="34" charset="0"/>
              </a:rPr>
              <a:t>Để định vị vệ tinh, dữ liệu vị trí theo thời gian thực được xác định bởi module GPS. </a:t>
            </a:r>
          </a:p>
          <a:p>
            <a:pPr marL="342900"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en-US" sz="2400" kern="100">
                <a:solidFill>
                  <a:srgbClr val="000000"/>
                </a:solidFill>
                <a:effectLst/>
                <a:latin typeface="Lato" panose="020F0502020204030203" pitchFamily="34" charset="0"/>
                <a:ea typeface="Lato" panose="020F0502020204030203" pitchFamily="34" charset="0"/>
                <a:cs typeface="Lato" panose="020F0502020204030203" pitchFamily="34" charset="0"/>
              </a:rPr>
              <a:t>Đồng thời, tại trạm mặt đất, LORA thu tiếp nhận sóng dữ liệu qua anten, kết hợp cùng module ESP8266 để truyền dữ liệu lên Webserver.</a:t>
            </a:r>
            <a:endParaRPr lang="en-US" sz="2400" kern="100">
              <a:effectLst/>
              <a:latin typeface="Lato" panose="020F0502020204030203" pitchFamily="34" charset="0"/>
              <a:ea typeface="Lato" panose="020F0502020204030203" pitchFamily="34" charset="0"/>
              <a:cs typeface="Lato" panose="020F0502020204030203" pitchFamily="34" charset="0"/>
            </a:endParaRPr>
          </a:p>
        </p:txBody>
      </p:sp>
      <p:pic>
        <p:nvPicPr>
          <p:cNvPr id="5" name="Picture 4" descr="Không có mô tả.">
            <a:extLst>
              <a:ext uri="{FF2B5EF4-FFF2-40B4-BE49-F238E27FC236}">
                <a16:creationId xmlns:a16="http://schemas.microsoft.com/office/drawing/2014/main" id="{9602CCF5-C8E6-72B3-0918-6B4549D1529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59190" y="1543173"/>
            <a:ext cx="9181011" cy="6626339"/>
          </a:xfrm>
          <a:prstGeom prst="rect">
            <a:avLst/>
          </a:prstGeom>
          <a:noFill/>
        </p:spPr>
      </p:pic>
      <p:sp>
        <p:nvSpPr>
          <p:cNvPr id="10" name="TextBox 9">
            <a:extLst>
              <a:ext uri="{FF2B5EF4-FFF2-40B4-BE49-F238E27FC236}">
                <a16:creationId xmlns:a16="http://schemas.microsoft.com/office/drawing/2014/main" id="{0376B8FF-59E6-2E71-5E0F-B9B4A130C945}"/>
              </a:ext>
            </a:extLst>
          </p:cNvPr>
          <p:cNvSpPr txBox="1"/>
          <p:nvPr/>
        </p:nvSpPr>
        <p:spPr>
          <a:xfrm>
            <a:off x="8677695" y="8282162"/>
            <a:ext cx="9144000" cy="461665"/>
          </a:xfrm>
          <a:prstGeom prst="rect">
            <a:avLst/>
          </a:prstGeom>
          <a:noFill/>
        </p:spPr>
        <p:txBody>
          <a:bodyPr wrap="square">
            <a:spAutoFit/>
          </a:bodyPr>
          <a:lstStyle/>
          <a:p>
            <a:pPr algn="ctr">
              <a:spcAft>
                <a:spcPts val="1000"/>
              </a:spcAft>
            </a:pPr>
            <a:r>
              <a:rPr lang="en-US" sz="2400" b="1" i="1" kern="100">
                <a:effectLst/>
                <a:latin typeface="Lato" panose="020F0502020204030203" pitchFamily="34" charset="0"/>
                <a:ea typeface="Lato" panose="020F0502020204030203" pitchFamily="34" charset="0"/>
                <a:cs typeface="Lato" panose="020F0502020204030203" pitchFamily="34" charset="0"/>
              </a:rPr>
              <a:t>Hình 2. </a:t>
            </a:r>
            <a:r>
              <a:rPr lang="en-US" sz="2400" i="1" kern="100">
                <a:effectLst/>
                <a:latin typeface="Lato" panose="020F0502020204030203" pitchFamily="34" charset="0"/>
                <a:ea typeface="Lato" panose="020F0502020204030203" pitchFamily="34" charset="0"/>
                <a:cs typeface="Lato" panose="020F0502020204030203" pitchFamily="34" charset="0"/>
              </a:rPr>
              <a:t>Sơ đồ truyền thông Vệ tinh – Trạm mặt đất.</a:t>
            </a:r>
          </a:p>
        </p:txBody>
      </p:sp>
    </p:spTree>
    <p:extLst>
      <p:ext uri="{BB962C8B-B14F-4D97-AF65-F5344CB8AC3E}">
        <p14:creationId xmlns:p14="http://schemas.microsoft.com/office/powerpoint/2010/main" val="78487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76124" y="-30605"/>
            <a:ext cx="13352049" cy="7634140"/>
            <a:chOff x="0" y="0"/>
            <a:chExt cx="710790" cy="406400"/>
          </a:xfrm>
        </p:grpSpPr>
        <p:sp>
          <p:nvSpPr>
            <p:cNvPr id="3" name="Freeform 3"/>
            <p:cNvSpPr/>
            <p:nvPr/>
          </p:nvSpPr>
          <p:spPr>
            <a:xfrm>
              <a:off x="0" y="0"/>
              <a:ext cx="710790" cy="406400"/>
            </a:xfrm>
            <a:custGeom>
              <a:avLst/>
              <a:gdLst/>
              <a:ahLst/>
              <a:cxnLst/>
              <a:rect l="l" t="t" r="r" b="b"/>
              <a:pathLst>
                <a:path w="710790" h="406400">
                  <a:moveTo>
                    <a:pt x="507590" y="0"/>
                  </a:moveTo>
                  <a:cubicBezTo>
                    <a:pt x="619815" y="0"/>
                    <a:pt x="710790" y="90976"/>
                    <a:pt x="710790" y="203200"/>
                  </a:cubicBezTo>
                  <a:cubicBezTo>
                    <a:pt x="710790" y="315424"/>
                    <a:pt x="619815" y="406400"/>
                    <a:pt x="507590" y="406400"/>
                  </a:cubicBezTo>
                  <a:lnTo>
                    <a:pt x="203200" y="406400"/>
                  </a:lnTo>
                  <a:cubicBezTo>
                    <a:pt x="90976" y="406400"/>
                    <a:pt x="0" y="315424"/>
                    <a:pt x="0" y="203200"/>
                  </a:cubicBezTo>
                  <a:cubicBezTo>
                    <a:pt x="0" y="90976"/>
                    <a:pt x="90976" y="0"/>
                    <a:pt x="203200" y="0"/>
                  </a:cubicBezTo>
                  <a:close/>
                </a:path>
              </a:pathLst>
            </a:custGeom>
            <a:solidFill>
              <a:schemeClr val="bg2">
                <a:lumMod val="90000"/>
                <a:alpha val="80000"/>
              </a:schemeClr>
            </a:solidFill>
          </p:spPr>
          <p:txBody>
            <a:bodyPr/>
            <a:lstStyle/>
            <a:p>
              <a:endParaRPr lang="en-US"/>
            </a:p>
          </p:txBody>
        </p:sp>
        <p:sp>
          <p:nvSpPr>
            <p:cNvPr id="4" name="TextBox 4"/>
            <p:cNvSpPr txBox="1"/>
            <p:nvPr/>
          </p:nvSpPr>
          <p:spPr>
            <a:xfrm>
              <a:off x="0" y="-47625"/>
              <a:ext cx="710790" cy="454025"/>
            </a:xfrm>
            <a:prstGeom prst="rect">
              <a:avLst/>
            </a:prstGeom>
          </p:spPr>
          <p:txBody>
            <a:bodyPr lIns="50800" tIns="50800" rIns="50800" bIns="50800" rtlCol="0" anchor="ctr"/>
            <a:lstStyle/>
            <a:p>
              <a:pPr algn="ctr">
                <a:lnSpc>
                  <a:spcPts val="3359"/>
                </a:lnSpc>
              </a:pPr>
              <a:endParaRPr/>
            </a:p>
          </p:txBody>
        </p:sp>
      </p:grpSp>
      <p:sp>
        <p:nvSpPr>
          <p:cNvPr id="29" name="TextBox 29"/>
          <p:cNvSpPr txBox="1"/>
          <p:nvPr/>
        </p:nvSpPr>
        <p:spPr>
          <a:xfrm>
            <a:off x="1371600" y="396493"/>
            <a:ext cx="16136190" cy="998030"/>
          </a:xfrm>
          <a:prstGeom prst="rect">
            <a:avLst/>
          </a:prstGeom>
        </p:spPr>
        <p:txBody>
          <a:bodyPr wrap="square" lIns="0" tIns="0" rIns="0" bIns="0" rtlCol="0" anchor="t">
            <a:spAutoFit/>
          </a:bodyPr>
          <a:lstStyle/>
          <a:p>
            <a:pPr marL="0" lvl="0" indent="0" algn="l">
              <a:lnSpc>
                <a:spcPts val="8400"/>
              </a:lnSpc>
            </a:pPr>
            <a:r>
              <a:rPr lang="en-US" sz="6000" spc="300">
                <a:solidFill>
                  <a:srgbClr val="000000"/>
                </a:solidFill>
                <a:latin typeface="Montserrat Bold" panose="020B0604020202020204" charset="0"/>
              </a:rPr>
              <a:t>02. TỔNG QUAN – </a:t>
            </a:r>
            <a:r>
              <a:rPr lang="en-US" sz="4800" spc="300">
                <a:solidFill>
                  <a:srgbClr val="000000"/>
                </a:solidFill>
                <a:latin typeface="Lato" panose="020F0502020204030203" pitchFamily="34" charset="0"/>
                <a:ea typeface="Lato" panose="020F0502020204030203" pitchFamily="34" charset="0"/>
                <a:cs typeface="Lato" panose="020F0502020204030203" pitchFamily="34" charset="0"/>
              </a:rPr>
              <a:t>CẤU HÌNH THIẾT KẾ</a:t>
            </a:r>
          </a:p>
        </p:txBody>
      </p:sp>
      <p:grpSp>
        <p:nvGrpSpPr>
          <p:cNvPr id="31" name="Group 31"/>
          <p:cNvGrpSpPr/>
          <p:nvPr/>
        </p:nvGrpSpPr>
        <p:grpSpPr>
          <a:xfrm>
            <a:off x="780210" y="780210"/>
            <a:ext cx="248490" cy="248490"/>
            <a:chOff x="0" y="0"/>
            <a:chExt cx="812800" cy="812800"/>
          </a:xfrm>
        </p:grpSpPr>
        <p:sp>
          <p:nvSpPr>
            <p:cNvPr id="32" name="Freeform 3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34" name="Group 34"/>
          <p:cNvGrpSpPr/>
          <p:nvPr/>
        </p:nvGrpSpPr>
        <p:grpSpPr>
          <a:xfrm>
            <a:off x="17259300" y="9333392"/>
            <a:ext cx="248490" cy="248490"/>
            <a:chOff x="0" y="0"/>
            <a:chExt cx="812800" cy="812800"/>
          </a:xfrm>
        </p:grpSpPr>
        <p:sp>
          <p:nvSpPr>
            <p:cNvPr id="35" name="Freeform 3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36" name="TextBox 3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9" name="TextBox 38">
            <a:extLst>
              <a:ext uri="{FF2B5EF4-FFF2-40B4-BE49-F238E27FC236}">
                <a16:creationId xmlns:a16="http://schemas.microsoft.com/office/drawing/2014/main" id="{D81C8A0F-9B5A-C468-596C-C39EE0EBEA16}"/>
              </a:ext>
            </a:extLst>
          </p:cNvPr>
          <p:cNvSpPr txBox="1"/>
          <p:nvPr/>
        </p:nvSpPr>
        <p:spPr>
          <a:xfrm>
            <a:off x="3560164" y="9581882"/>
            <a:ext cx="11167672" cy="461665"/>
          </a:xfrm>
          <a:prstGeom prst="rect">
            <a:avLst/>
          </a:prstGeom>
          <a:noFill/>
        </p:spPr>
        <p:txBody>
          <a:bodyPr wrap="square">
            <a:spAutoFit/>
          </a:bodyPr>
          <a:lstStyle/>
          <a:p>
            <a:pPr algn="ctr">
              <a:spcAft>
                <a:spcPts val="1000"/>
              </a:spcAft>
            </a:pPr>
            <a:r>
              <a:rPr lang="en-US" sz="2400" b="1" i="1" kern="100">
                <a:effectLst/>
                <a:latin typeface="Lato" panose="020F0502020204030203" pitchFamily="34" charset="0"/>
                <a:ea typeface="Lato" panose="020F0502020204030203" pitchFamily="34" charset="0"/>
                <a:cs typeface="Lato" panose="020F0502020204030203" pitchFamily="34" charset="0"/>
              </a:rPr>
              <a:t>Hình 3.</a:t>
            </a:r>
            <a:r>
              <a:rPr lang="en-US" sz="2400" i="1" kern="100">
                <a:effectLst/>
                <a:latin typeface="Lato" panose="020F0502020204030203" pitchFamily="34" charset="0"/>
                <a:ea typeface="Lato" panose="020F0502020204030203" pitchFamily="34" charset="0"/>
                <a:cs typeface="Lato" panose="020F0502020204030203" pitchFamily="34" charset="0"/>
              </a:rPr>
              <a:t> Cấu hình thiết kế vệ tinh</a:t>
            </a:r>
          </a:p>
        </p:txBody>
      </p:sp>
      <p:pic>
        <p:nvPicPr>
          <p:cNvPr id="37" name="Picture 36">
            <a:extLst>
              <a:ext uri="{FF2B5EF4-FFF2-40B4-BE49-F238E27FC236}">
                <a16:creationId xmlns:a16="http://schemas.microsoft.com/office/drawing/2014/main" id="{0F530416-3520-139D-94E9-F83083E97F8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7976" y="1375980"/>
            <a:ext cx="13352049" cy="8282303"/>
          </a:xfrm>
          <a:prstGeom prst="rect">
            <a:avLst/>
          </a:prstGeom>
          <a:noFill/>
        </p:spPr>
      </p:pic>
    </p:spTree>
    <p:extLst>
      <p:ext uri="{BB962C8B-B14F-4D97-AF65-F5344CB8AC3E}">
        <p14:creationId xmlns:p14="http://schemas.microsoft.com/office/powerpoint/2010/main" val="3789906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76124" y="-30605"/>
            <a:ext cx="13352049" cy="7634140"/>
            <a:chOff x="0" y="0"/>
            <a:chExt cx="710790" cy="406400"/>
          </a:xfrm>
        </p:grpSpPr>
        <p:sp>
          <p:nvSpPr>
            <p:cNvPr id="3" name="Freeform 3"/>
            <p:cNvSpPr/>
            <p:nvPr/>
          </p:nvSpPr>
          <p:spPr>
            <a:xfrm>
              <a:off x="0" y="0"/>
              <a:ext cx="710790" cy="406400"/>
            </a:xfrm>
            <a:custGeom>
              <a:avLst/>
              <a:gdLst/>
              <a:ahLst/>
              <a:cxnLst/>
              <a:rect l="l" t="t" r="r" b="b"/>
              <a:pathLst>
                <a:path w="710790" h="406400">
                  <a:moveTo>
                    <a:pt x="507590" y="0"/>
                  </a:moveTo>
                  <a:cubicBezTo>
                    <a:pt x="619815" y="0"/>
                    <a:pt x="710790" y="90976"/>
                    <a:pt x="710790" y="203200"/>
                  </a:cubicBezTo>
                  <a:cubicBezTo>
                    <a:pt x="710790" y="315424"/>
                    <a:pt x="619815" y="406400"/>
                    <a:pt x="507590" y="406400"/>
                  </a:cubicBezTo>
                  <a:lnTo>
                    <a:pt x="203200" y="406400"/>
                  </a:lnTo>
                  <a:cubicBezTo>
                    <a:pt x="90976" y="406400"/>
                    <a:pt x="0" y="315424"/>
                    <a:pt x="0" y="203200"/>
                  </a:cubicBezTo>
                  <a:cubicBezTo>
                    <a:pt x="0" y="90976"/>
                    <a:pt x="90976" y="0"/>
                    <a:pt x="203200" y="0"/>
                  </a:cubicBezTo>
                  <a:close/>
                </a:path>
              </a:pathLst>
            </a:custGeom>
            <a:solidFill>
              <a:schemeClr val="bg2">
                <a:lumMod val="90000"/>
                <a:alpha val="80000"/>
              </a:schemeClr>
            </a:solidFill>
          </p:spPr>
          <p:txBody>
            <a:bodyPr/>
            <a:lstStyle/>
            <a:p>
              <a:endParaRPr lang="en-US"/>
            </a:p>
          </p:txBody>
        </p:sp>
        <p:sp>
          <p:nvSpPr>
            <p:cNvPr id="4" name="TextBox 4"/>
            <p:cNvSpPr txBox="1"/>
            <p:nvPr/>
          </p:nvSpPr>
          <p:spPr>
            <a:xfrm>
              <a:off x="0" y="-47625"/>
              <a:ext cx="710790" cy="454025"/>
            </a:xfrm>
            <a:prstGeom prst="rect">
              <a:avLst/>
            </a:prstGeom>
          </p:spPr>
          <p:txBody>
            <a:bodyPr lIns="50800" tIns="50800" rIns="50800" bIns="50800" rtlCol="0" anchor="ctr"/>
            <a:lstStyle/>
            <a:p>
              <a:pPr algn="ctr">
                <a:lnSpc>
                  <a:spcPts val="3359"/>
                </a:lnSpc>
              </a:pPr>
              <a:endParaRPr/>
            </a:p>
          </p:txBody>
        </p:sp>
      </p:grpSp>
      <p:sp>
        <p:nvSpPr>
          <p:cNvPr id="29" name="TextBox 29"/>
          <p:cNvSpPr txBox="1"/>
          <p:nvPr/>
        </p:nvSpPr>
        <p:spPr>
          <a:xfrm>
            <a:off x="1371600" y="396493"/>
            <a:ext cx="16136190" cy="998030"/>
          </a:xfrm>
          <a:prstGeom prst="rect">
            <a:avLst/>
          </a:prstGeom>
        </p:spPr>
        <p:txBody>
          <a:bodyPr wrap="square" lIns="0" tIns="0" rIns="0" bIns="0" rtlCol="0" anchor="t">
            <a:spAutoFit/>
          </a:bodyPr>
          <a:lstStyle/>
          <a:p>
            <a:pPr marL="0" lvl="0" indent="0" algn="l">
              <a:lnSpc>
                <a:spcPts val="8400"/>
              </a:lnSpc>
            </a:pPr>
            <a:r>
              <a:rPr lang="en-US" sz="6000" spc="300">
                <a:solidFill>
                  <a:srgbClr val="000000"/>
                </a:solidFill>
                <a:latin typeface="Montserrat Bold" panose="020B0604020202020204" charset="0"/>
              </a:rPr>
              <a:t>02. TỔNG QUAN – </a:t>
            </a:r>
            <a:r>
              <a:rPr lang="en-US" sz="4800" spc="300">
                <a:solidFill>
                  <a:srgbClr val="000000"/>
                </a:solidFill>
                <a:latin typeface="Lato" panose="020F0502020204030203" pitchFamily="34" charset="0"/>
                <a:ea typeface="Lato" panose="020F0502020204030203" pitchFamily="34" charset="0"/>
                <a:cs typeface="Lato" panose="020F0502020204030203" pitchFamily="34" charset="0"/>
              </a:rPr>
              <a:t>CẤU HÌNH THIẾT KẾ</a:t>
            </a:r>
          </a:p>
        </p:txBody>
      </p:sp>
      <p:grpSp>
        <p:nvGrpSpPr>
          <p:cNvPr id="31" name="Group 31"/>
          <p:cNvGrpSpPr/>
          <p:nvPr/>
        </p:nvGrpSpPr>
        <p:grpSpPr>
          <a:xfrm>
            <a:off x="780210" y="780210"/>
            <a:ext cx="248490" cy="248490"/>
            <a:chOff x="0" y="0"/>
            <a:chExt cx="812800" cy="812800"/>
          </a:xfrm>
        </p:grpSpPr>
        <p:sp>
          <p:nvSpPr>
            <p:cNvPr id="32" name="Freeform 3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34" name="Group 34"/>
          <p:cNvGrpSpPr/>
          <p:nvPr/>
        </p:nvGrpSpPr>
        <p:grpSpPr>
          <a:xfrm>
            <a:off x="17259300" y="9333392"/>
            <a:ext cx="248490" cy="248490"/>
            <a:chOff x="0" y="0"/>
            <a:chExt cx="812800" cy="812800"/>
          </a:xfrm>
        </p:grpSpPr>
        <p:sp>
          <p:nvSpPr>
            <p:cNvPr id="35" name="Freeform 3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36" name="TextBox 3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9" name="TextBox 38">
            <a:extLst>
              <a:ext uri="{FF2B5EF4-FFF2-40B4-BE49-F238E27FC236}">
                <a16:creationId xmlns:a16="http://schemas.microsoft.com/office/drawing/2014/main" id="{D81C8A0F-9B5A-C468-596C-C39EE0EBEA16}"/>
              </a:ext>
            </a:extLst>
          </p:cNvPr>
          <p:cNvSpPr txBox="1"/>
          <p:nvPr/>
        </p:nvSpPr>
        <p:spPr>
          <a:xfrm>
            <a:off x="3560164" y="8857167"/>
            <a:ext cx="11167672" cy="461665"/>
          </a:xfrm>
          <a:prstGeom prst="rect">
            <a:avLst/>
          </a:prstGeom>
          <a:noFill/>
        </p:spPr>
        <p:txBody>
          <a:bodyPr wrap="square">
            <a:spAutoFit/>
          </a:bodyPr>
          <a:lstStyle/>
          <a:p>
            <a:pPr algn="ctr">
              <a:spcAft>
                <a:spcPts val="1000"/>
              </a:spcAft>
            </a:pPr>
            <a:r>
              <a:rPr lang="en-US" sz="2400" b="1" i="1" kern="100">
                <a:effectLst/>
                <a:latin typeface="Lato" panose="020F0502020204030203" pitchFamily="34" charset="0"/>
                <a:ea typeface="Lato" panose="020F0502020204030203" pitchFamily="34" charset="0"/>
                <a:cs typeface="Lato" panose="020F0502020204030203" pitchFamily="34" charset="0"/>
              </a:rPr>
              <a:t>Hình 4.</a:t>
            </a:r>
            <a:r>
              <a:rPr lang="en-US" sz="2400" i="1" kern="100">
                <a:effectLst/>
                <a:latin typeface="Lato" panose="020F0502020204030203" pitchFamily="34" charset="0"/>
                <a:ea typeface="Lato" panose="020F0502020204030203" pitchFamily="34" charset="0"/>
                <a:cs typeface="Lato" panose="020F0502020204030203" pitchFamily="34" charset="0"/>
              </a:rPr>
              <a:t> Cấu hình thiết kế trạm mặt đất.</a:t>
            </a:r>
          </a:p>
        </p:txBody>
      </p:sp>
      <p:pic>
        <p:nvPicPr>
          <p:cNvPr id="5" name="Picture 4" descr="Không có mô tả.">
            <a:extLst>
              <a:ext uri="{FF2B5EF4-FFF2-40B4-BE49-F238E27FC236}">
                <a16:creationId xmlns:a16="http://schemas.microsoft.com/office/drawing/2014/main" id="{9C453003-4858-8B2E-D93E-5DB1B05B4BFB}"/>
              </a:ext>
            </a:extLst>
          </p:cNvPr>
          <p:cNvPicPr>
            <a:picLocks noChangeAspect="1"/>
          </p:cNvPicPr>
          <p:nvPr/>
        </p:nvPicPr>
        <p:blipFill rotWithShape="1">
          <a:blip r:embed="rId2">
            <a:extLst>
              <a:ext uri="{28A0092B-C50C-407E-A947-70E740481C1C}">
                <a14:useLocalDpi xmlns:a14="http://schemas.microsoft.com/office/drawing/2010/main" val="0"/>
              </a:ext>
            </a:extLst>
          </a:blip>
          <a:srcRect l="58165" t="22842" r="501" b="31036"/>
          <a:stretch/>
        </p:blipFill>
        <p:spPr bwMode="auto">
          <a:xfrm>
            <a:off x="5272268" y="1611196"/>
            <a:ext cx="7407712" cy="706460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91989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4018367"/>
            <a:ext cx="18288000" cy="0"/>
          </a:xfrm>
          <a:prstGeom prst="line">
            <a:avLst/>
          </a:prstGeom>
          <a:ln w="57150" cap="flat">
            <a:solidFill>
              <a:srgbClr val="4E6E81"/>
            </a:solidFill>
            <a:prstDash val="sysDash"/>
            <a:headEnd type="none" w="sm" len="sm"/>
            <a:tailEnd type="none" w="sm" len="sm"/>
          </a:ln>
        </p:spPr>
        <p:txBody>
          <a:bodyPr/>
          <a:lstStyle/>
          <a:p>
            <a:endParaRPr lang="en-US"/>
          </a:p>
        </p:txBody>
      </p:sp>
      <p:grpSp>
        <p:nvGrpSpPr>
          <p:cNvPr id="3" name="Group 3"/>
          <p:cNvGrpSpPr/>
          <p:nvPr/>
        </p:nvGrpSpPr>
        <p:grpSpPr>
          <a:xfrm>
            <a:off x="1897117" y="3218267"/>
            <a:ext cx="2002674" cy="1543050"/>
            <a:chOff x="0" y="0"/>
            <a:chExt cx="1054906" cy="812800"/>
          </a:xfrm>
        </p:grpSpPr>
        <p:sp>
          <p:nvSpPr>
            <p:cNvPr id="4" name="Freeform 4"/>
            <p:cNvSpPr/>
            <p:nvPr/>
          </p:nvSpPr>
          <p:spPr>
            <a:xfrm>
              <a:off x="0" y="0"/>
              <a:ext cx="1054906" cy="812800"/>
            </a:xfrm>
            <a:custGeom>
              <a:avLst/>
              <a:gdLst/>
              <a:ahLst/>
              <a:cxnLst/>
              <a:rect l="l" t="t" r="r" b="b"/>
              <a:pathLst>
                <a:path w="1054906" h="812800">
                  <a:moveTo>
                    <a:pt x="0" y="0"/>
                  </a:moveTo>
                  <a:lnTo>
                    <a:pt x="1054906" y="0"/>
                  </a:lnTo>
                  <a:lnTo>
                    <a:pt x="1054906" y="812800"/>
                  </a:lnTo>
                  <a:lnTo>
                    <a:pt x="0" y="812800"/>
                  </a:lnTo>
                  <a:close/>
                </a:path>
              </a:pathLst>
            </a:custGeom>
            <a:solidFill>
              <a:srgbClr val="F2F1F1"/>
            </a:solidFill>
          </p:spPr>
          <p:txBody>
            <a:bodyPr/>
            <a:lstStyle/>
            <a:p>
              <a:endParaRPr lang="en-US"/>
            </a:p>
          </p:txBody>
        </p:sp>
        <p:sp>
          <p:nvSpPr>
            <p:cNvPr id="5" name="TextBox 5"/>
            <p:cNvSpPr txBox="1"/>
            <p:nvPr/>
          </p:nvSpPr>
          <p:spPr>
            <a:xfrm>
              <a:off x="0" y="-66675"/>
              <a:ext cx="1054906" cy="879475"/>
            </a:xfrm>
            <a:prstGeom prst="rect">
              <a:avLst/>
            </a:prstGeom>
          </p:spPr>
          <p:txBody>
            <a:bodyPr lIns="50800" tIns="50800" rIns="50800" bIns="50800" rtlCol="0" anchor="ctr"/>
            <a:lstStyle/>
            <a:p>
              <a:pPr algn="ctr">
                <a:lnSpc>
                  <a:spcPts val="3450"/>
                </a:lnSpc>
              </a:pPr>
              <a:r>
                <a:rPr lang="en-US" sz="2300" spc="230">
                  <a:solidFill>
                    <a:srgbClr val="4E6E81"/>
                  </a:solidFill>
                  <a:latin typeface="Montserrat Bold" panose="020B0604020202020204" charset="0"/>
                </a:rPr>
                <a:t>Chất lượng không khí</a:t>
              </a:r>
            </a:p>
          </p:txBody>
        </p:sp>
      </p:grpSp>
      <p:grpSp>
        <p:nvGrpSpPr>
          <p:cNvPr id="6" name="Group 6"/>
          <p:cNvGrpSpPr/>
          <p:nvPr/>
        </p:nvGrpSpPr>
        <p:grpSpPr>
          <a:xfrm>
            <a:off x="6019465" y="3218267"/>
            <a:ext cx="2002674" cy="1543050"/>
            <a:chOff x="0" y="0"/>
            <a:chExt cx="1054906" cy="812800"/>
          </a:xfrm>
        </p:grpSpPr>
        <p:sp>
          <p:nvSpPr>
            <p:cNvPr id="7" name="Freeform 7"/>
            <p:cNvSpPr/>
            <p:nvPr/>
          </p:nvSpPr>
          <p:spPr>
            <a:xfrm>
              <a:off x="0" y="0"/>
              <a:ext cx="1054906" cy="812800"/>
            </a:xfrm>
            <a:custGeom>
              <a:avLst/>
              <a:gdLst/>
              <a:ahLst/>
              <a:cxnLst/>
              <a:rect l="l" t="t" r="r" b="b"/>
              <a:pathLst>
                <a:path w="1054906" h="812800">
                  <a:moveTo>
                    <a:pt x="0" y="0"/>
                  </a:moveTo>
                  <a:lnTo>
                    <a:pt x="1054906" y="0"/>
                  </a:lnTo>
                  <a:lnTo>
                    <a:pt x="1054906" y="812800"/>
                  </a:lnTo>
                  <a:lnTo>
                    <a:pt x="0" y="812800"/>
                  </a:lnTo>
                  <a:close/>
                </a:path>
              </a:pathLst>
            </a:custGeom>
            <a:solidFill>
              <a:srgbClr val="F2F1F1"/>
            </a:solidFill>
          </p:spPr>
          <p:txBody>
            <a:bodyPr/>
            <a:lstStyle/>
            <a:p>
              <a:endParaRPr lang="en-US"/>
            </a:p>
          </p:txBody>
        </p:sp>
        <p:sp>
          <p:nvSpPr>
            <p:cNvPr id="8" name="TextBox 8"/>
            <p:cNvSpPr txBox="1"/>
            <p:nvPr/>
          </p:nvSpPr>
          <p:spPr>
            <a:xfrm>
              <a:off x="0" y="-66675"/>
              <a:ext cx="1054906" cy="879475"/>
            </a:xfrm>
            <a:prstGeom prst="rect">
              <a:avLst/>
            </a:prstGeom>
          </p:spPr>
          <p:txBody>
            <a:bodyPr lIns="50800" tIns="50800" rIns="50800" bIns="50800" rtlCol="0" anchor="ctr"/>
            <a:lstStyle/>
            <a:p>
              <a:pPr algn="ctr">
                <a:lnSpc>
                  <a:spcPts val="3450"/>
                </a:lnSpc>
              </a:pPr>
              <a:r>
                <a:rPr lang="en-US" sz="2300" spc="230">
                  <a:solidFill>
                    <a:srgbClr val="4E6E81"/>
                  </a:solidFill>
                  <a:latin typeface="Montserrat Bold" panose="020B0604020202020204" charset="0"/>
                </a:rPr>
                <a:t>Vị trí</a:t>
              </a:r>
            </a:p>
          </p:txBody>
        </p:sp>
      </p:grpSp>
      <p:grpSp>
        <p:nvGrpSpPr>
          <p:cNvPr id="9" name="Group 9"/>
          <p:cNvGrpSpPr/>
          <p:nvPr/>
        </p:nvGrpSpPr>
        <p:grpSpPr>
          <a:xfrm>
            <a:off x="14263965" y="3218267"/>
            <a:ext cx="2002674" cy="1543050"/>
            <a:chOff x="0" y="0"/>
            <a:chExt cx="1054906" cy="812800"/>
          </a:xfrm>
        </p:grpSpPr>
        <p:sp>
          <p:nvSpPr>
            <p:cNvPr id="10" name="Freeform 10"/>
            <p:cNvSpPr/>
            <p:nvPr/>
          </p:nvSpPr>
          <p:spPr>
            <a:xfrm>
              <a:off x="0" y="0"/>
              <a:ext cx="1054906" cy="812800"/>
            </a:xfrm>
            <a:custGeom>
              <a:avLst/>
              <a:gdLst/>
              <a:ahLst/>
              <a:cxnLst/>
              <a:rect l="l" t="t" r="r" b="b"/>
              <a:pathLst>
                <a:path w="1054906" h="812800">
                  <a:moveTo>
                    <a:pt x="0" y="0"/>
                  </a:moveTo>
                  <a:lnTo>
                    <a:pt x="1054906" y="0"/>
                  </a:lnTo>
                  <a:lnTo>
                    <a:pt x="1054906" y="812800"/>
                  </a:lnTo>
                  <a:lnTo>
                    <a:pt x="0" y="812800"/>
                  </a:lnTo>
                  <a:close/>
                </a:path>
              </a:pathLst>
            </a:custGeom>
            <a:solidFill>
              <a:srgbClr val="F2F1F1"/>
            </a:solidFill>
          </p:spPr>
          <p:txBody>
            <a:bodyPr/>
            <a:lstStyle/>
            <a:p>
              <a:endParaRPr lang="en-US"/>
            </a:p>
          </p:txBody>
        </p:sp>
        <p:sp>
          <p:nvSpPr>
            <p:cNvPr id="11" name="TextBox 11"/>
            <p:cNvSpPr txBox="1"/>
            <p:nvPr/>
          </p:nvSpPr>
          <p:spPr>
            <a:xfrm>
              <a:off x="0" y="-66675"/>
              <a:ext cx="1054906" cy="879475"/>
            </a:xfrm>
            <a:prstGeom prst="rect">
              <a:avLst/>
            </a:prstGeom>
          </p:spPr>
          <p:txBody>
            <a:bodyPr lIns="50800" tIns="50800" rIns="50800" bIns="50800" rtlCol="0" anchor="ctr"/>
            <a:lstStyle/>
            <a:p>
              <a:pPr algn="ctr">
                <a:lnSpc>
                  <a:spcPts val="3450"/>
                </a:lnSpc>
              </a:pPr>
              <a:r>
                <a:rPr lang="en-US" sz="2300" spc="230">
                  <a:solidFill>
                    <a:srgbClr val="4E6E81"/>
                  </a:solidFill>
                  <a:latin typeface="Montserrat Bold" panose="020B0604020202020204" charset="0"/>
                </a:rPr>
                <a:t>Xử lý và truyền tín hiệu</a:t>
              </a:r>
            </a:p>
          </p:txBody>
        </p:sp>
      </p:grpSp>
      <p:sp>
        <p:nvSpPr>
          <p:cNvPr id="12" name="TextBox 12"/>
          <p:cNvSpPr txBox="1"/>
          <p:nvPr/>
        </p:nvSpPr>
        <p:spPr>
          <a:xfrm>
            <a:off x="966578" y="4904192"/>
            <a:ext cx="3863752" cy="2128468"/>
          </a:xfrm>
          <a:prstGeom prst="rect">
            <a:avLst/>
          </a:prstGeom>
        </p:spPr>
        <p:txBody>
          <a:bodyPr lIns="0" tIns="0" rIns="0" bIns="0" rtlCol="0" anchor="t">
            <a:spAutoFit/>
          </a:bodyPr>
          <a:lstStyle/>
          <a:p>
            <a:pPr marL="453390" lvl="1" indent="-226695" algn="l">
              <a:lnSpc>
                <a:spcPts val="3360"/>
              </a:lnSpc>
              <a:buFont typeface="Arial"/>
              <a:buChar char="•"/>
            </a:pPr>
            <a:r>
              <a:rPr lang="en-US" sz="2400" spc="210">
                <a:solidFill>
                  <a:srgbClr val="000000"/>
                </a:solidFill>
                <a:latin typeface="Lato"/>
              </a:rPr>
              <a:t>Cảm biến khí áp BME280 </a:t>
            </a:r>
          </a:p>
          <a:p>
            <a:pPr marL="453390" lvl="1" indent="-226695" algn="l">
              <a:lnSpc>
                <a:spcPts val="3360"/>
              </a:lnSpc>
              <a:buFont typeface="Arial"/>
              <a:buChar char="•"/>
            </a:pPr>
            <a:r>
              <a:rPr lang="vi-VN" sz="2400" spc="210">
                <a:solidFill>
                  <a:srgbClr val="000000"/>
                </a:solidFill>
                <a:latin typeface="Lato"/>
              </a:rPr>
              <a:t>Cảm biến mưa</a:t>
            </a:r>
            <a:endParaRPr lang="en-US" sz="2400" spc="210">
              <a:solidFill>
                <a:srgbClr val="000000"/>
              </a:solidFill>
              <a:latin typeface="Lato"/>
            </a:endParaRPr>
          </a:p>
          <a:p>
            <a:pPr marL="453390" lvl="1" indent="-226695" algn="l">
              <a:lnSpc>
                <a:spcPts val="3360"/>
              </a:lnSpc>
              <a:buFont typeface="Arial"/>
              <a:buChar char="•"/>
            </a:pPr>
            <a:r>
              <a:rPr lang="en-US" sz="2400" spc="210">
                <a:solidFill>
                  <a:srgbClr val="000000"/>
                </a:solidFill>
                <a:latin typeface="Lato"/>
              </a:rPr>
              <a:t>Cảm biến ánh sáng VEML7700 </a:t>
            </a:r>
          </a:p>
        </p:txBody>
      </p:sp>
      <p:sp>
        <p:nvSpPr>
          <p:cNvPr id="13" name="TextBox 13"/>
          <p:cNvSpPr txBox="1"/>
          <p:nvPr/>
        </p:nvSpPr>
        <p:spPr>
          <a:xfrm>
            <a:off x="5088926" y="4904192"/>
            <a:ext cx="3863752" cy="1256434"/>
          </a:xfrm>
          <a:prstGeom prst="rect">
            <a:avLst/>
          </a:prstGeom>
        </p:spPr>
        <p:txBody>
          <a:bodyPr lIns="0" tIns="0" rIns="0" bIns="0" rtlCol="0" anchor="t">
            <a:spAutoFit/>
          </a:bodyPr>
          <a:lstStyle/>
          <a:p>
            <a:pPr marL="453390" lvl="1" indent="-226695" algn="l">
              <a:lnSpc>
                <a:spcPts val="3360"/>
              </a:lnSpc>
              <a:buFont typeface="Arial"/>
              <a:buChar char="•"/>
            </a:pPr>
            <a:r>
              <a:rPr lang="en-US" sz="2400" spc="210">
                <a:solidFill>
                  <a:srgbClr val="000000"/>
                </a:solidFill>
                <a:latin typeface="Lato"/>
              </a:rPr>
              <a:t>NEO 7M GPS module</a:t>
            </a:r>
          </a:p>
          <a:p>
            <a:pPr marL="453390" lvl="1" indent="-226695" algn="l">
              <a:lnSpc>
                <a:spcPts val="3360"/>
              </a:lnSpc>
              <a:buFont typeface="Arial"/>
              <a:buChar char="•"/>
            </a:pPr>
            <a:r>
              <a:rPr lang="en-US" sz="2400" spc="210">
                <a:solidFill>
                  <a:srgbClr val="000000"/>
                </a:solidFill>
                <a:latin typeface="Lato"/>
              </a:rPr>
              <a:t>Cảm biến khí áp BME280 </a:t>
            </a:r>
          </a:p>
        </p:txBody>
      </p:sp>
      <p:sp>
        <p:nvSpPr>
          <p:cNvPr id="14" name="TextBox 14"/>
          <p:cNvSpPr txBox="1"/>
          <p:nvPr/>
        </p:nvSpPr>
        <p:spPr>
          <a:xfrm>
            <a:off x="9211077" y="4904192"/>
            <a:ext cx="3863752" cy="828560"/>
          </a:xfrm>
          <a:prstGeom prst="rect">
            <a:avLst/>
          </a:prstGeom>
        </p:spPr>
        <p:txBody>
          <a:bodyPr lIns="0" tIns="0" rIns="0" bIns="0" rtlCol="0" anchor="t">
            <a:spAutoFit/>
          </a:bodyPr>
          <a:lstStyle/>
          <a:p>
            <a:pPr marL="453390" lvl="1" indent="-226695" algn="l">
              <a:lnSpc>
                <a:spcPts val="3360"/>
              </a:lnSpc>
              <a:buFont typeface="Arial"/>
              <a:buChar char="•"/>
            </a:pPr>
            <a:r>
              <a:rPr lang="en-US" sz="2400" spc="210">
                <a:solidFill>
                  <a:srgbClr val="000000"/>
                </a:solidFill>
                <a:latin typeface="Lato"/>
              </a:rPr>
              <a:t>Góc gia tốc 6 trục MPU6050/GY521</a:t>
            </a:r>
          </a:p>
        </p:txBody>
      </p:sp>
      <p:sp>
        <p:nvSpPr>
          <p:cNvPr id="15" name="TextBox 15"/>
          <p:cNvSpPr txBox="1"/>
          <p:nvPr/>
        </p:nvSpPr>
        <p:spPr>
          <a:xfrm>
            <a:off x="13333426" y="4904192"/>
            <a:ext cx="3863752" cy="2136611"/>
          </a:xfrm>
          <a:prstGeom prst="rect">
            <a:avLst/>
          </a:prstGeom>
        </p:spPr>
        <p:txBody>
          <a:bodyPr lIns="0" tIns="0" rIns="0" bIns="0" rtlCol="0" anchor="t">
            <a:spAutoFit/>
          </a:bodyPr>
          <a:lstStyle/>
          <a:p>
            <a:pPr marL="453390" lvl="1" indent="-226695" algn="l">
              <a:lnSpc>
                <a:spcPts val="3360"/>
              </a:lnSpc>
              <a:buFont typeface="Arial"/>
              <a:buChar char="•"/>
            </a:pPr>
            <a:r>
              <a:rPr lang="en-US" sz="2400" spc="210">
                <a:solidFill>
                  <a:srgbClr val="000000"/>
                </a:solidFill>
                <a:latin typeface="Lato"/>
              </a:rPr>
              <a:t>Arduino Nano ATMEGA328</a:t>
            </a:r>
          </a:p>
          <a:p>
            <a:pPr marL="453390" lvl="1" indent="-226695" algn="l">
              <a:lnSpc>
                <a:spcPts val="3360"/>
              </a:lnSpc>
              <a:buFont typeface="Arial"/>
              <a:buChar char="•"/>
            </a:pPr>
            <a:r>
              <a:rPr lang="en-US" sz="2400" spc="210">
                <a:solidFill>
                  <a:srgbClr val="000000"/>
                </a:solidFill>
                <a:latin typeface="Lato"/>
              </a:rPr>
              <a:t>RF UART Lora SX1278 EBYTE E32-433T20D</a:t>
            </a:r>
          </a:p>
        </p:txBody>
      </p:sp>
      <p:grpSp>
        <p:nvGrpSpPr>
          <p:cNvPr id="16" name="Group 16"/>
          <p:cNvGrpSpPr/>
          <p:nvPr/>
        </p:nvGrpSpPr>
        <p:grpSpPr>
          <a:xfrm>
            <a:off x="10141617" y="3218267"/>
            <a:ext cx="2002674" cy="1543050"/>
            <a:chOff x="0" y="0"/>
            <a:chExt cx="1054906" cy="812800"/>
          </a:xfrm>
        </p:grpSpPr>
        <p:sp>
          <p:nvSpPr>
            <p:cNvPr id="17" name="Freeform 17"/>
            <p:cNvSpPr/>
            <p:nvPr/>
          </p:nvSpPr>
          <p:spPr>
            <a:xfrm>
              <a:off x="0" y="0"/>
              <a:ext cx="1054906" cy="812800"/>
            </a:xfrm>
            <a:custGeom>
              <a:avLst/>
              <a:gdLst/>
              <a:ahLst/>
              <a:cxnLst/>
              <a:rect l="l" t="t" r="r" b="b"/>
              <a:pathLst>
                <a:path w="1054906" h="812800">
                  <a:moveTo>
                    <a:pt x="0" y="0"/>
                  </a:moveTo>
                  <a:lnTo>
                    <a:pt x="1054906" y="0"/>
                  </a:lnTo>
                  <a:lnTo>
                    <a:pt x="1054906" y="812800"/>
                  </a:lnTo>
                  <a:lnTo>
                    <a:pt x="0" y="812800"/>
                  </a:lnTo>
                  <a:close/>
                </a:path>
              </a:pathLst>
            </a:custGeom>
            <a:solidFill>
              <a:srgbClr val="F2F1F1"/>
            </a:solidFill>
          </p:spPr>
          <p:txBody>
            <a:bodyPr/>
            <a:lstStyle/>
            <a:p>
              <a:endParaRPr lang="en-US"/>
            </a:p>
          </p:txBody>
        </p:sp>
        <p:sp>
          <p:nvSpPr>
            <p:cNvPr id="18" name="TextBox 18"/>
            <p:cNvSpPr txBox="1"/>
            <p:nvPr/>
          </p:nvSpPr>
          <p:spPr>
            <a:xfrm>
              <a:off x="0" y="-66675"/>
              <a:ext cx="1054906" cy="879475"/>
            </a:xfrm>
            <a:prstGeom prst="rect">
              <a:avLst/>
            </a:prstGeom>
          </p:spPr>
          <p:txBody>
            <a:bodyPr lIns="50800" tIns="50800" rIns="50800" bIns="50800" rtlCol="0" anchor="ctr"/>
            <a:lstStyle/>
            <a:p>
              <a:pPr algn="ctr">
                <a:lnSpc>
                  <a:spcPts val="3450"/>
                </a:lnSpc>
              </a:pPr>
              <a:r>
                <a:rPr lang="en-US" sz="2300" spc="230">
                  <a:solidFill>
                    <a:srgbClr val="4E6E81"/>
                  </a:solidFill>
                  <a:latin typeface="Montserrat Bold" panose="020B0604020202020204" charset="0"/>
                </a:rPr>
                <a:t>Tư thế</a:t>
              </a:r>
            </a:p>
          </p:txBody>
        </p:sp>
      </p:grpSp>
      <p:sp>
        <p:nvSpPr>
          <p:cNvPr id="19" name="TextBox 19"/>
          <p:cNvSpPr txBox="1"/>
          <p:nvPr/>
        </p:nvSpPr>
        <p:spPr>
          <a:xfrm>
            <a:off x="1207959" y="765650"/>
            <a:ext cx="15872082" cy="1001364"/>
          </a:xfrm>
          <a:prstGeom prst="rect">
            <a:avLst/>
          </a:prstGeom>
        </p:spPr>
        <p:txBody>
          <a:bodyPr lIns="0" tIns="0" rIns="0" bIns="0" rtlCol="0" anchor="t">
            <a:spAutoFit/>
          </a:bodyPr>
          <a:lstStyle/>
          <a:p>
            <a:pPr marL="0" lvl="0" indent="0" algn="ctr">
              <a:lnSpc>
                <a:spcPts val="8400"/>
              </a:lnSpc>
            </a:pPr>
            <a:r>
              <a:rPr lang="en-US" sz="6000" spc="300">
                <a:solidFill>
                  <a:srgbClr val="000000"/>
                </a:solidFill>
                <a:latin typeface="Montserrat Bold" panose="020B0604020202020204" charset="0"/>
              </a:rPr>
              <a:t>03. CẤU TẠO VÀ CHỨC NĂNG</a:t>
            </a:r>
          </a:p>
        </p:txBody>
      </p:sp>
      <p:grpSp>
        <p:nvGrpSpPr>
          <p:cNvPr id="20" name="Group 20"/>
          <p:cNvGrpSpPr/>
          <p:nvPr/>
        </p:nvGrpSpPr>
        <p:grpSpPr>
          <a:xfrm>
            <a:off x="17259300" y="9258300"/>
            <a:ext cx="248490" cy="248490"/>
            <a:chOff x="0" y="0"/>
            <a:chExt cx="812800" cy="812800"/>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23" name="Group 23"/>
          <p:cNvGrpSpPr/>
          <p:nvPr/>
        </p:nvGrpSpPr>
        <p:grpSpPr>
          <a:xfrm>
            <a:off x="718088" y="780210"/>
            <a:ext cx="248490" cy="248490"/>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26" name="TextBox 5">
            <a:extLst>
              <a:ext uri="{FF2B5EF4-FFF2-40B4-BE49-F238E27FC236}">
                <a16:creationId xmlns:a16="http://schemas.microsoft.com/office/drawing/2014/main" id="{6FF891F2-4925-964E-463B-2A73F969A88B}"/>
              </a:ext>
            </a:extLst>
          </p:cNvPr>
          <p:cNvSpPr txBox="1"/>
          <p:nvPr/>
        </p:nvSpPr>
        <p:spPr>
          <a:xfrm>
            <a:off x="5638801" y="2110842"/>
            <a:ext cx="6858000" cy="456265"/>
          </a:xfrm>
          <a:prstGeom prst="rect">
            <a:avLst/>
          </a:prstGeom>
        </p:spPr>
        <p:txBody>
          <a:bodyPr wrap="square" lIns="0" tIns="0" rIns="0" bIns="0" rtlCol="0" anchor="ctr">
            <a:spAutoFit/>
          </a:bodyPr>
          <a:lstStyle/>
          <a:p>
            <a:pPr marL="0" lvl="0" indent="0" algn="ctr">
              <a:lnSpc>
                <a:spcPts val="3219"/>
              </a:lnSpc>
              <a:spcBef>
                <a:spcPct val="0"/>
              </a:spcBef>
            </a:pPr>
            <a:r>
              <a:rPr lang="en-US" sz="4000" b="1" spc="229">
                <a:solidFill>
                  <a:srgbClr val="000000"/>
                </a:solidFill>
                <a:latin typeface="Lato"/>
              </a:rPr>
              <a:t>- HỆ THỐNG VỆ TINH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76124" y="0"/>
            <a:ext cx="13352049" cy="7634140"/>
            <a:chOff x="0" y="0"/>
            <a:chExt cx="710790" cy="406400"/>
          </a:xfrm>
        </p:grpSpPr>
        <p:sp>
          <p:nvSpPr>
            <p:cNvPr id="3" name="Freeform 3"/>
            <p:cNvSpPr/>
            <p:nvPr/>
          </p:nvSpPr>
          <p:spPr>
            <a:xfrm>
              <a:off x="0" y="0"/>
              <a:ext cx="710790" cy="406400"/>
            </a:xfrm>
            <a:custGeom>
              <a:avLst/>
              <a:gdLst/>
              <a:ahLst/>
              <a:cxnLst/>
              <a:rect l="l" t="t" r="r" b="b"/>
              <a:pathLst>
                <a:path w="710790" h="406400">
                  <a:moveTo>
                    <a:pt x="507590" y="0"/>
                  </a:moveTo>
                  <a:cubicBezTo>
                    <a:pt x="619815" y="0"/>
                    <a:pt x="710790" y="90976"/>
                    <a:pt x="710790" y="203200"/>
                  </a:cubicBezTo>
                  <a:cubicBezTo>
                    <a:pt x="710790" y="315424"/>
                    <a:pt x="619815" y="406400"/>
                    <a:pt x="507590" y="406400"/>
                  </a:cubicBezTo>
                  <a:lnTo>
                    <a:pt x="203200" y="406400"/>
                  </a:lnTo>
                  <a:cubicBezTo>
                    <a:pt x="90976" y="406400"/>
                    <a:pt x="0" y="315424"/>
                    <a:pt x="0" y="203200"/>
                  </a:cubicBezTo>
                  <a:cubicBezTo>
                    <a:pt x="0" y="90976"/>
                    <a:pt x="90976" y="0"/>
                    <a:pt x="203200" y="0"/>
                  </a:cubicBezTo>
                  <a:close/>
                </a:path>
              </a:pathLst>
            </a:custGeom>
            <a:solidFill>
              <a:schemeClr val="bg2">
                <a:lumMod val="90000"/>
                <a:alpha val="80000"/>
              </a:schemeClr>
            </a:solidFill>
            <a:ln>
              <a:noFill/>
            </a:ln>
          </p:spPr>
          <p:txBody>
            <a:bodyPr/>
            <a:lstStyle/>
            <a:p>
              <a:endParaRPr lang="en-US"/>
            </a:p>
          </p:txBody>
        </p:sp>
        <p:sp>
          <p:nvSpPr>
            <p:cNvPr id="4" name="TextBox 4"/>
            <p:cNvSpPr txBox="1"/>
            <p:nvPr/>
          </p:nvSpPr>
          <p:spPr>
            <a:xfrm>
              <a:off x="0" y="-47625"/>
              <a:ext cx="710790" cy="454025"/>
            </a:xfrm>
            <a:prstGeom prst="rect">
              <a:avLst/>
            </a:prstGeom>
          </p:spPr>
          <p:txBody>
            <a:bodyPr lIns="50800" tIns="50800" rIns="50800" bIns="50800" rtlCol="0" anchor="ctr"/>
            <a:lstStyle/>
            <a:p>
              <a:pPr algn="ctr">
                <a:lnSpc>
                  <a:spcPts val="3359"/>
                </a:lnSpc>
              </a:pPr>
              <a:endParaRPr/>
            </a:p>
          </p:txBody>
        </p:sp>
      </p:grpSp>
      <p:sp>
        <p:nvSpPr>
          <p:cNvPr id="18" name="TextBox 18"/>
          <p:cNvSpPr txBox="1"/>
          <p:nvPr/>
        </p:nvSpPr>
        <p:spPr>
          <a:xfrm>
            <a:off x="145452" y="8890800"/>
            <a:ext cx="6553200" cy="359714"/>
          </a:xfrm>
          <a:prstGeom prst="rect">
            <a:avLst/>
          </a:prstGeom>
        </p:spPr>
        <p:txBody>
          <a:bodyPr wrap="square" lIns="0" tIns="0" rIns="0" bIns="0" rtlCol="0" anchor="t">
            <a:spAutoFit/>
          </a:bodyPr>
          <a:lstStyle/>
          <a:p>
            <a:pPr marL="0" lvl="0" indent="0" algn="ctr">
              <a:lnSpc>
                <a:spcPts val="2940"/>
              </a:lnSpc>
            </a:pPr>
            <a:r>
              <a:rPr lang="en-US" sz="2100" spc="210">
                <a:solidFill>
                  <a:srgbClr val="4E6E81"/>
                </a:solidFill>
                <a:latin typeface="Heebo Bold"/>
              </a:rPr>
              <a:t>RF UART Lora SX1278 EBYTE E32-433T20D</a:t>
            </a:r>
          </a:p>
        </p:txBody>
      </p:sp>
      <p:sp>
        <p:nvSpPr>
          <p:cNvPr id="20" name="TextBox 20"/>
          <p:cNvSpPr txBox="1"/>
          <p:nvPr/>
        </p:nvSpPr>
        <p:spPr>
          <a:xfrm>
            <a:off x="1722360" y="9227836"/>
            <a:ext cx="3189800" cy="362407"/>
          </a:xfrm>
          <a:prstGeom prst="rect">
            <a:avLst/>
          </a:prstGeom>
        </p:spPr>
        <p:txBody>
          <a:bodyPr lIns="0" tIns="0" rIns="0" bIns="0" rtlCol="0" anchor="t">
            <a:spAutoFit/>
          </a:bodyPr>
          <a:lstStyle/>
          <a:p>
            <a:pPr marL="0" lvl="0" indent="0" algn="ctr">
              <a:lnSpc>
                <a:spcPts val="3200"/>
              </a:lnSpc>
            </a:pPr>
            <a:r>
              <a:rPr lang="en-US" sz="2000" spc="200">
                <a:solidFill>
                  <a:srgbClr val="000000"/>
                </a:solidFill>
                <a:latin typeface="Lato"/>
              </a:rPr>
              <a:t>Mạch thu phát</a:t>
            </a:r>
          </a:p>
        </p:txBody>
      </p:sp>
      <p:grpSp>
        <p:nvGrpSpPr>
          <p:cNvPr id="39" name="Group 38">
            <a:extLst>
              <a:ext uri="{FF2B5EF4-FFF2-40B4-BE49-F238E27FC236}">
                <a16:creationId xmlns:a16="http://schemas.microsoft.com/office/drawing/2014/main" id="{15B88CD9-8152-E162-83DA-D096C349423B}"/>
              </a:ext>
            </a:extLst>
          </p:cNvPr>
          <p:cNvGrpSpPr/>
          <p:nvPr/>
        </p:nvGrpSpPr>
        <p:grpSpPr>
          <a:xfrm>
            <a:off x="782644" y="2777121"/>
            <a:ext cx="3189800" cy="1108789"/>
            <a:chOff x="782644" y="2777121"/>
            <a:chExt cx="3189800" cy="1108789"/>
          </a:xfrm>
        </p:grpSpPr>
        <p:sp>
          <p:nvSpPr>
            <p:cNvPr id="23" name="TextBox 23"/>
            <p:cNvSpPr txBox="1"/>
            <p:nvPr/>
          </p:nvSpPr>
          <p:spPr>
            <a:xfrm>
              <a:off x="782644" y="2777121"/>
              <a:ext cx="3189800" cy="731611"/>
            </a:xfrm>
            <a:prstGeom prst="rect">
              <a:avLst/>
            </a:prstGeom>
          </p:spPr>
          <p:txBody>
            <a:bodyPr lIns="0" tIns="0" rIns="0" bIns="0" rtlCol="0" anchor="t">
              <a:spAutoFit/>
            </a:bodyPr>
            <a:lstStyle/>
            <a:p>
              <a:pPr marL="0" lvl="0" indent="0" algn="ctr">
                <a:lnSpc>
                  <a:spcPts val="2940"/>
                </a:lnSpc>
              </a:pPr>
              <a:r>
                <a:rPr lang="en-US" sz="2100" spc="210">
                  <a:solidFill>
                    <a:srgbClr val="4E6E81"/>
                  </a:solidFill>
                  <a:latin typeface="Heebo Bold"/>
                </a:rPr>
                <a:t>Arduino Nano ATMEGA328</a:t>
              </a:r>
            </a:p>
          </p:txBody>
        </p:sp>
        <p:sp>
          <p:nvSpPr>
            <p:cNvPr id="25" name="TextBox 25"/>
            <p:cNvSpPr txBox="1"/>
            <p:nvPr/>
          </p:nvSpPr>
          <p:spPr>
            <a:xfrm>
              <a:off x="782644" y="3523503"/>
              <a:ext cx="3189800" cy="362407"/>
            </a:xfrm>
            <a:prstGeom prst="rect">
              <a:avLst/>
            </a:prstGeom>
          </p:spPr>
          <p:txBody>
            <a:bodyPr lIns="0" tIns="0" rIns="0" bIns="0" rtlCol="0" anchor="t">
              <a:spAutoFit/>
            </a:bodyPr>
            <a:lstStyle/>
            <a:p>
              <a:pPr marL="0" lvl="0" indent="0" algn="ctr">
                <a:lnSpc>
                  <a:spcPts val="3200"/>
                </a:lnSpc>
              </a:pPr>
              <a:r>
                <a:rPr lang="en-US" sz="2000" spc="200">
                  <a:solidFill>
                    <a:srgbClr val="000000"/>
                  </a:solidFill>
                  <a:latin typeface="Lato"/>
                </a:rPr>
                <a:t>Vi điều khiển</a:t>
              </a:r>
            </a:p>
          </p:txBody>
        </p:sp>
      </p:grpSp>
      <p:sp>
        <p:nvSpPr>
          <p:cNvPr id="29" name="TextBox 29"/>
          <p:cNvSpPr txBox="1"/>
          <p:nvPr/>
        </p:nvSpPr>
        <p:spPr>
          <a:xfrm>
            <a:off x="11285896" y="2660966"/>
            <a:ext cx="6621104" cy="2037224"/>
          </a:xfrm>
          <a:prstGeom prst="rect">
            <a:avLst/>
          </a:prstGeom>
        </p:spPr>
        <p:txBody>
          <a:bodyPr wrap="square" lIns="0" tIns="0" rIns="0" bIns="0" rtlCol="0" anchor="t">
            <a:spAutoFit/>
          </a:bodyPr>
          <a:lstStyle/>
          <a:p>
            <a:pPr marL="0" lvl="0" indent="0">
              <a:lnSpc>
                <a:spcPts val="8400"/>
              </a:lnSpc>
            </a:pPr>
            <a:r>
              <a:rPr lang="en-US" sz="4800" spc="300">
                <a:solidFill>
                  <a:srgbClr val="000000"/>
                </a:solidFill>
                <a:latin typeface="Montserrat Bold" panose="020B0604020202020204" charset="0"/>
              </a:rPr>
              <a:t>03. CẤU TẠO VÀ CHỨC NĂNG</a:t>
            </a:r>
          </a:p>
        </p:txBody>
      </p:sp>
      <p:sp>
        <p:nvSpPr>
          <p:cNvPr id="30" name="TextBox 30"/>
          <p:cNvSpPr txBox="1"/>
          <p:nvPr/>
        </p:nvSpPr>
        <p:spPr>
          <a:xfrm>
            <a:off x="11285896" y="4991134"/>
            <a:ext cx="6410123" cy="389017"/>
          </a:xfrm>
          <a:prstGeom prst="rect">
            <a:avLst/>
          </a:prstGeom>
        </p:spPr>
        <p:txBody>
          <a:bodyPr lIns="0" tIns="0" rIns="0" bIns="0" rtlCol="0" anchor="t">
            <a:spAutoFit/>
          </a:bodyPr>
          <a:lstStyle/>
          <a:p>
            <a:pPr marL="0" lvl="0" indent="0" algn="ctr">
              <a:lnSpc>
                <a:spcPts val="3219"/>
              </a:lnSpc>
              <a:spcBef>
                <a:spcPct val="0"/>
              </a:spcBef>
            </a:pPr>
            <a:r>
              <a:rPr lang="en-US" sz="2400" b="1" spc="229">
                <a:solidFill>
                  <a:srgbClr val="000000"/>
                </a:solidFill>
                <a:latin typeface="Lato"/>
              </a:rPr>
              <a:t>- HỆ THỐNG VỆ TINH -</a:t>
            </a:r>
          </a:p>
        </p:txBody>
      </p:sp>
      <p:grpSp>
        <p:nvGrpSpPr>
          <p:cNvPr id="31" name="Group 31"/>
          <p:cNvGrpSpPr/>
          <p:nvPr/>
        </p:nvGrpSpPr>
        <p:grpSpPr>
          <a:xfrm>
            <a:off x="780210" y="780210"/>
            <a:ext cx="248490" cy="248490"/>
            <a:chOff x="0" y="0"/>
            <a:chExt cx="812800" cy="812800"/>
          </a:xfrm>
        </p:grpSpPr>
        <p:sp>
          <p:nvSpPr>
            <p:cNvPr id="32" name="Freeform 3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34" name="Group 34"/>
          <p:cNvGrpSpPr/>
          <p:nvPr/>
        </p:nvGrpSpPr>
        <p:grpSpPr>
          <a:xfrm>
            <a:off x="17259300" y="9333392"/>
            <a:ext cx="248490" cy="248490"/>
            <a:chOff x="0" y="0"/>
            <a:chExt cx="812800" cy="812800"/>
          </a:xfrm>
        </p:grpSpPr>
        <p:sp>
          <p:nvSpPr>
            <p:cNvPr id="35" name="Freeform 3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36" name="TextBox 3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37" name="Picture 36">
            <a:extLst>
              <a:ext uri="{FF2B5EF4-FFF2-40B4-BE49-F238E27FC236}">
                <a16:creationId xmlns:a16="http://schemas.microsoft.com/office/drawing/2014/main" id="{23C4AECE-12AA-ABF4-1AE7-A167E234CE94}"/>
              </a:ext>
            </a:extLst>
          </p:cNvPr>
          <p:cNvPicPr>
            <a:picLocks noChangeAspect="1"/>
          </p:cNvPicPr>
          <p:nvPr/>
        </p:nvPicPr>
        <p:blipFill>
          <a:blip r:embed="rId2" cstate="print">
            <a:extLst>
              <a:ext uri="{28A0092B-C50C-407E-A947-70E740481C1C}">
                <a14:useLocalDpi xmlns:a14="http://schemas.microsoft.com/office/drawing/2010/main" val="0"/>
              </a:ext>
            </a:extLst>
          </a:blip>
          <a:srcRect l="6219" t="19456" r="5743" b="21851"/>
          <a:stretch>
            <a:fillRect/>
          </a:stretch>
        </p:blipFill>
        <p:spPr bwMode="auto">
          <a:xfrm>
            <a:off x="1096973" y="1070169"/>
            <a:ext cx="2561143" cy="1706952"/>
          </a:xfrm>
          <a:prstGeom prst="rect">
            <a:avLst/>
          </a:prstGeom>
          <a:noFill/>
          <a:ln>
            <a:noFill/>
          </a:ln>
        </p:spPr>
      </p:pic>
      <p:pic>
        <p:nvPicPr>
          <p:cNvPr id="38" name="Picture 37">
            <a:extLst>
              <a:ext uri="{FF2B5EF4-FFF2-40B4-BE49-F238E27FC236}">
                <a16:creationId xmlns:a16="http://schemas.microsoft.com/office/drawing/2014/main" id="{42AB896A-28B6-7F1E-DF85-76EAA3CC328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4" b="6156"/>
          <a:stretch/>
        </p:blipFill>
        <p:spPr>
          <a:xfrm>
            <a:off x="4941560" y="1054834"/>
            <a:ext cx="1951027" cy="1701715"/>
          </a:xfrm>
          <a:prstGeom prst="rect">
            <a:avLst/>
          </a:prstGeom>
        </p:spPr>
      </p:pic>
      <p:grpSp>
        <p:nvGrpSpPr>
          <p:cNvPr id="40" name="Group 39">
            <a:extLst>
              <a:ext uri="{FF2B5EF4-FFF2-40B4-BE49-F238E27FC236}">
                <a16:creationId xmlns:a16="http://schemas.microsoft.com/office/drawing/2014/main" id="{BAEF9717-170A-A50A-1A71-008B0CAC63AD}"/>
              </a:ext>
            </a:extLst>
          </p:cNvPr>
          <p:cNvGrpSpPr/>
          <p:nvPr/>
        </p:nvGrpSpPr>
        <p:grpSpPr>
          <a:xfrm>
            <a:off x="4291673" y="3148031"/>
            <a:ext cx="3189800" cy="764013"/>
            <a:chOff x="752144" y="3121897"/>
            <a:chExt cx="3189800" cy="764013"/>
          </a:xfrm>
        </p:grpSpPr>
        <p:sp>
          <p:nvSpPr>
            <p:cNvPr id="41" name="TextBox 23">
              <a:extLst>
                <a:ext uri="{FF2B5EF4-FFF2-40B4-BE49-F238E27FC236}">
                  <a16:creationId xmlns:a16="http://schemas.microsoft.com/office/drawing/2014/main" id="{4FDA69DE-70CB-1B24-5A9C-972D1EE27A6A}"/>
                </a:ext>
              </a:extLst>
            </p:cNvPr>
            <p:cNvSpPr txBox="1"/>
            <p:nvPr/>
          </p:nvSpPr>
          <p:spPr>
            <a:xfrm>
              <a:off x="752144" y="3121897"/>
              <a:ext cx="3189800" cy="359714"/>
            </a:xfrm>
            <a:prstGeom prst="rect">
              <a:avLst/>
            </a:prstGeom>
          </p:spPr>
          <p:txBody>
            <a:bodyPr lIns="0" tIns="0" rIns="0" bIns="0" rtlCol="0" anchor="t">
              <a:spAutoFit/>
            </a:bodyPr>
            <a:lstStyle/>
            <a:p>
              <a:pPr marL="0" lvl="0" indent="0" algn="ctr">
                <a:lnSpc>
                  <a:spcPts val="2940"/>
                </a:lnSpc>
              </a:pPr>
              <a:r>
                <a:rPr lang="en-US" sz="2100" b="1" spc="210">
                  <a:solidFill>
                    <a:srgbClr val="4E6E81"/>
                  </a:solidFill>
                  <a:latin typeface="Heebo Bold"/>
                </a:rPr>
                <a:t>BME280</a:t>
              </a:r>
            </a:p>
          </p:txBody>
        </p:sp>
        <p:sp>
          <p:nvSpPr>
            <p:cNvPr id="42" name="TextBox 25">
              <a:extLst>
                <a:ext uri="{FF2B5EF4-FFF2-40B4-BE49-F238E27FC236}">
                  <a16:creationId xmlns:a16="http://schemas.microsoft.com/office/drawing/2014/main" id="{66A195A2-EAE0-8BE1-A109-FD6E3D125BC7}"/>
                </a:ext>
              </a:extLst>
            </p:cNvPr>
            <p:cNvSpPr txBox="1"/>
            <p:nvPr/>
          </p:nvSpPr>
          <p:spPr>
            <a:xfrm>
              <a:off x="752144" y="3523503"/>
              <a:ext cx="3189800" cy="362407"/>
            </a:xfrm>
            <a:prstGeom prst="rect">
              <a:avLst/>
            </a:prstGeom>
          </p:spPr>
          <p:txBody>
            <a:bodyPr lIns="0" tIns="0" rIns="0" bIns="0" rtlCol="0" anchor="t">
              <a:spAutoFit/>
            </a:bodyPr>
            <a:lstStyle/>
            <a:p>
              <a:pPr marL="0" lvl="0" indent="0" algn="ctr">
                <a:lnSpc>
                  <a:spcPts val="3200"/>
                </a:lnSpc>
              </a:pPr>
              <a:r>
                <a:rPr lang="en-US" sz="2000" spc="200">
                  <a:solidFill>
                    <a:srgbClr val="000000"/>
                  </a:solidFill>
                  <a:latin typeface="Lato"/>
                </a:rPr>
                <a:t>Cảm biến khí áp</a:t>
              </a:r>
            </a:p>
          </p:txBody>
        </p:sp>
      </p:grpSp>
      <p:pic>
        <p:nvPicPr>
          <p:cNvPr id="43" name="Picture 42" descr="Rain Sensor - Kuriosity">
            <a:extLst>
              <a:ext uri="{FF2B5EF4-FFF2-40B4-BE49-F238E27FC236}">
                <a16:creationId xmlns:a16="http://schemas.microsoft.com/office/drawing/2014/main" id="{D6A3B7F2-B994-5618-04E2-E038A838A87D}"/>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0533" t="5460" r="25067" b="8311"/>
          <a:stretch/>
        </p:blipFill>
        <p:spPr bwMode="auto">
          <a:xfrm>
            <a:off x="8100860" y="-26857"/>
            <a:ext cx="1951026" cy="2842469"/>
          </a:xfrm>
          <a:prstGeom prst="rect">
            <a:avLst/>
          </a:prstGeom>
          <a:noFill/>
        </p:spPr>
      </p:pic>
      <p:grpSp>
        <p:nvGrpSpPr>
          <p:cNvPr id="44" name="Group 43">
            <a:extLst>
              <a:ext uri="{FF2B5EF4-FFF2-40B4-BE49-F238E27FC236}">
                <a16:creationId xmlns:a16="http://schemas.microsoft.com/office/drawing/2014/main" id="{7EEEDE47-EFD6-1623-EDFC-B2789E109D20}"/>
              </a:ext>
            </a:extLst>
          </p:cNvPr>
          <p:cNvGrpSpPr/>
          <p:nvPr/>
        </p:nvGrpSpPr>
        <p:grpSpPr>
          <a:xfrm>
            <a:off x="7481473" y="3167630"/>
            <a:ext cx="3189800" cy="764013"/>
            <a:chOff x="752144" y="3121897"/>
            <a:chExt cx="3189800" cy="764013"/>
          </a:xfrm>
        </p:grpSpPr>
        <p:sp>
          <p:nvSpPr>
            <p:cNvPr id="45" name="TextBox 23">
              <a:extLst>
                <a:ext uri="{FF2B5EF4-FFF2-40B4-BE49-F238E27FC236}">
                  <a16:creationId xmlns:a16="http://schemas.microsoft.com/office/drawing/2014/main" id="{8C2EE38D-02DC-6104-0216-8175D5B20FE7}"/>
                </a:ext>
              </a:extLst>
            </p:cNvPr>
            <p:cNvSpPr txBox="1"/>
            <p:nvPr/>
          </p:nvSpPr>
          <p:spPr>
            <a:xfrm>
              <a:off x="752144" y="3121897"/>
              <a:ext cx="3189800" cy="359714"/>
            </a:xfrm>
            <a:prstGeom prst="rect">
              <a:avLst/>
            </a:prstGeom>
          </p:spPr>
          <p:txBody>
            <a:bodyPr lIns="0" tIns="0" rIns="0" bIns="0" rtlCol="0" anchor="t">
              <a:spAutoFit/>
            </a:bodyPr>
            <a:lstStyle/>
            <a:p>
              <a:pPr marL="0" lvl="0" indent="0" algn="ctr">
                <a:lnSpc>
                  <a:spcPts val="2940"/>
                </a:lnSpc>
              </a:pPr>
              <a:endParaRPr lang="en-US" sz="2100" b="1" spc="210">
                <a:solidFill>
                  <a:srgbClr val="4E6E81"/>
                </a:solidFill>
                <a:latin typeface="Heebo Bold"/>
              </a:endParaRPr>
            </a:p>
          </p:txBody>
        </p:sp>
        <p:sp>
          <p:nvSpPr>
            <p:cNvPr id="46" name="TextBox 25">
              <a:extLst>
                <a:ext uri="{FF2B5EF4-FFF2-40B4-BE49-F238E27FC236}">
                  <a16:creationId xmlns:a16="http://schemas.microsoft.com/office/drawing/2014/main" id="{06D270DD-3165-99E7-CC82-1FC71BF16B90}"/>
                </a:ext>
              </a:extLst>
            </p:cNvPr>
            <p:cNvSpPr txBox="1"/>
            <p:nvPr/>
          </p:nvSpPr>
          <p:spPr>
            <a:xfrm>
              <a:off x="752144" y="3523503"/>
              <a:ext cx="3189800" cy="362407"/>
            </a:xfrm>
            <a:prstGeom prst="rect">
              <a:avLst/>
            </a:prstGeom>
          </p:spPr>
          <p:txBody>
            <a:bodyPr lIns="0" tIns="0" rIns="0" bIns="0" rtlCol="0" anchor="t">
              <a:spAutoFit/>
            </a:bodyPr>
            <a:lstStyle/>
            <a:p>
              <a:pPr marL="0" lvl="0" indent="0" algn="ctr">
                <a:lnSpc>
                  <a:spcPts val="3200"/>
                </a:lnSpc>
              </a:pPr>
              <a:r>
                <a:rPr lang="en-US" sz="2000" spc="200">
                  <a:solidFill>
                    <a:srgbClr val="000000"/>
                  </a:solidFill>
                  <a:latin typeface="Lato"/>
                </a:rPr>
                <a:t>Cảm biến mưa</a:t>
              </a:r>
            </a:p>
          </p:txBody>
        </p:sp>
      </p:grpSp>
      <p:pic>
        <p:nvPicPr>
          <p:cNvPr id="47" name="Picture 46" descr="VEML7700 Ambient Light Sensor Module – ThinkRobotics.com">
            <a:extLst>
              <a:ext uri="{FF2B5EF4-FFF2-40B4-BE49-F238E27FC236}">
                <a16:creationId xmlns:a16="http://schemas.microsoft.com/office/drawing/2014/main" id="{C9474E78-605C-51B8-3229-0700B9E6C078}"/>
              </a:ext>
            </a:extLst>
          </p:cNvPr>
          <p:cNvPicPr>
            <a:picLocks noChangeAspect="1"/>
          </p:cNvPicPr>
          <p:nvPr/>
        </p:nvPicPr>
        <p:blipFill rotWithShape="1">
          <a:blip r:embed="rId5">
            <a:extLst>
              <a:ext uri="{28A0092B-C50C-407E-A947-70E740481C1C}">
                <a14:useLocalDpi xmlns:a14="http://schemas.microsoft.com/office/drawing/2010/main" val="0"/>
              </a:ext>
            </a:extLst>
          </a:blip>
          <a:srcRect l="19296" t="20342" r="18100" b="18051"/>
          <a:stretch/>
        </p:blipFill>
        <p:spPr bwMode="auto">
          <a:xfrm>
            <a:off x="1495211" y="4259424"/>
            <a:ext cx="1764665" cy="1736725"/>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981E9F1E-B15F-445E-436C-6BE349E4055B}"/>
              </a:ext>
            </a:extLst>
          </p:cNvPr>
          <p:cNvGrpSpPr/>
          <p:nvPr/>
        </p:nvGrpSpPr>
        <p:grpSpPr>
          <a:xfrm>
            <a:off x="780210" y="6196111"/>
            <a:ext cx="3189800" cy="679145"/>
            <a:chOff x="782644" y="2777121"/>
            <a:chExt cx="3189800" cy="679145"/>
          </a:xfrm>
        </p:grpSpPr>
        <p:sp>
          <p:nvSpPr>
            <p:cNvPr id="49" name="TextBox 23">
              <a:extLst>
                <a:ext uri="{FF2B5EF4-FFF2-40B4-BE49-F238E27FC236}">
                  <a16:creationId xmlns:a16="http://schemas.microsoft.com/office/drawing/2014/main" id="{030DAFCF-3D8B-39DD-9AF6-E53ECA349A5E}"/>
                </a:ext>
              </a:extLst>
            </p:cNvPr>
            <p:cNvSpPr txBox="1"/>
            <p:nvPr/>
          </p:nvSpPr>
          <p:spPr>
            <a:xfrm>
              <a:off x="782644" y="2777121"/>
              <a:ext cx="3189800" cy="359714"/>
            </a:xfrm>
            <a:prstGeom prst="rect">
              <a:avLst/>
            </a:prstGeom>
          </p:spPr>
          <p:txBody>
            <a:bodyPr lIns="0" tIns="0" rIns="0" bIns="0" rtlCol="0" anchor="t">
              <a:spAutoFit/>
            </a:bodyPr>
            <a:lstStyle/>
            <a:p>
              <a:pPr marL="0" lvl="0" indent="0" algn="ctr">
                <a:lnSpc>
                  <a:spcPts val="2940"/>
                </a:lnSpc>
              </a:pPr>
              <a:r>
                <a:rPr lang="en-US" sz="2100" spc="210">
                  <a:solidFill>
                    <a:srgbClr val="4E6E81"/>
                  </a:solidFill>
                  <a:latin typeface="Heebo Bold"/>
                </a:rPr>
                <a:t>VEML7700</a:t>
              </a:r>
            </a:p>
          </p:txBody>
        </p:sp>
        <p:sp>
          <p:nvSpPr>
            <p:cNvPr id="50" name="TextBox 25">
              <a:extLst>
                <a:ext uri="{FF2B5EF4-FFF2-40B4-BE49-F238E27FC236}">
                  <a16:creationId xmlns:a16="http://schemas.microsoft.com/office/drawing/2014/main" id="{5633D194-F0D2-84B5-D6AA-952A66DEC5DA}"/>
                </a:ext>
              </a:extLst>
            </p:cNvPr>
            <p:cNvSpPr txBox="1"/>
            <p:nvPr/>
          </p:nvSpPr>
          <p:spPr>
            <a:xfrm>
              <a:off x="782644" y="3093859"/>
              <a:ext cx="3189800" cy="362407"/>
            </a:xfrm>
            <a:prstGeom prst="rect">
              <a:avLst/>
            </a:prstGeom>
          </p:spPr>
          <p:txBody>
            <a:bodyPr lIns="0" tIns="0" rIns="0" bIns="0" rtlCol="0" anchor="t">
              <a:spAutoFit/>
            </a:bodyPr>
            <a:lstStyle/>
            <a:p>
              <a:pPr marL="0" lvl="0" indent="0" algn="ctr">
                <a:lnSpc>
                  <a:spcPts val="3200"/>
                </a:lnSpc>
              </a:pPr>
              <a:r>
                <a:rPr lang="en-US" sz="2000" spc="200">
                  <a:solidFill>
                    <a:srgbClr val="000000"/>
                  </a:solidFill>
                  <a:latin typeface="Lato"/>
                </a:rPr>
                <a:t>Cảm biến ánh sáng</a:t>
              </a:r>
            </a:p>
          </p:txBody>
        </p:sp>
      </p:grpSp>
      <p:pic>
        <p:nvPicPr>
          <p:cNvPr id="51" name="Picture 50">
            <a:extLst>
              <a:ext uri="{FF2B5EF4-FFF2-40B4-BE49-F238E27FC236}">
                <a16:creationId xmlns:a16="http://schemas.microsoft.com/office/drawing/2014/main" id="{D554D352-B333-B766-0392-BB63AC51C549}"/>
              </a:ext>
            </a:extLst>
          </p:cNvPr>
          <p:cNvPicPr>
            <a:picLocks noChangeAspect="1"/>
          </p:cNvPicPr>
          <p:nvPr/>
        </p:nvPicPr>
        <p:blipFill>
          <a:blip r:embed="rId6" cstate="print">
            <a:extLst>
              <a:ext uri="{28A0092B-C50C-407E-A947-70E740481C1C}">
                <a14:useLocalDpi xmlns:a14="http://schemas.microsoft.com/office/drawing/2010/main" val="0"/>
              </a:ext>
            </a:extLst>
          </a:blip>
          <a:srcRect l="15016" t="6870" r="10384" b="19489"/>
          <a:stretch>
            <a:fillRect/>
          </a:stretch>
        </p:blipFill>
        <p:spPr bwMode="auto">
          <a:xfrm>
            <a:off x="4941560" y="4261044"/>
            <a:ext cx="1789571" cy="1764912"/>
          </a:xfrm>
          <a:prstGeom prst="rect">
            <a:avLst/>
          </a:prstGeom>
          <a:noFill/>
          <a:ln>
            <a:noFill/>
          </a:ln>
        </p:spPr>
      </p:pic>
      <p:grpSp>
        <p:nvGrpSpPr>
          <p:cNvPr id="52" name="Group 51">
            <a:extLst>
              <a:ext uri="{FF2B5EF4-FFF2-40B4-BE49-F238E27FC236}">
                <a16:creationId xmlns:a16="http://schemas.microsoft.com/office/drawing/2014/main" id="{DB93EFC1-A337-629C-8ED4-DA75AA1B69DE}"/>
              </a:ext>
            </a:extLst>
          </p:cNvPr>
          <p:cNvGrpSpPr/>
          <p:nvPr/>
        </p:nvGrpSpPr>
        <p:grpSpPr>
          <a:xfrm>
            <a:off x="4322173" y="6106649"/>
            <a:ext cx="3189800" cy="679145"/>
            <a:chOff x="782644" y="2777121"/>
            <a:chExt cx="3189800" cy="679145"/>
          </a:xfrm>
        </p:grpSpPr>
        <p:sp>
          <p:nvSpPr>
            <p:cNvPr id="53" name="TextBox 23">
              <a:extLst>
                <a:ext uri="{FF2B5EF4-FFF2-40B4-BE49-F238E27FC236}">
                  <a16:creationId xmlns:a16="http://schemas.microsoft.com/office/drawing/2014/main" id="{CE007DD6-13CB-021D-E5D1-C1FC91AE4BD9}"/>
                </a:ext>
              </a:extLst>
            </p:cNvPr>
            <p:cNvSpPr txBox="1"/>
            <p:nvPr/>
          </p:nvSpPr>
          <p:spPr>
            <a:xfrm>
              <a:off x="782644" y="2777121"/>
              <a:ext cx="3189800" cy="359714"/>
            </a:xfrm>
            <a:prstGeom prst="rect">
              <a:avLst/>
            </a:prstGeom>
          </p:spPr>
          <p:txBody>
            <a:bodyPr lIns="0" tIns="0" rIns="0" bIns="0" rtlCol="0" anchor="t">
              <a:spAutoFit/>
            </a:bodyPr>
            <a:lstStyle/>
            <a:p>
              <a:pPr marL="0" lvl="0" indent="0" algn="ctr">
                <a:lnSpc>
                  <a:spcPts val="2940"/>
                </a:lnSpc>
              </a:pPr>
              <a:r>
                <a:rPr lang="en-US" sz="2100" spc="210">
                  <a:solidFill>
                    <a:srgbClr val="4E6E81"/>
                  </a:solidFill>
                  <a:latin typeface="Heebo Bold"/>
                </a:rPr>
                <a:t>GPS NEO 7M</a:t>
              </a:r>
            </a:p>
          </p:txBody>
        </p:sp>
        <p:sp>
          <p:nvSpPr>
            <p:cNvPr id="54" name="TextBox 25">
              <a:extLst>
                <a:ext uri="{FF2B5EF4-FFF2-40B4-BE49-F238E27FC236}">
                  <a16:creationId xmlns:a16="http://schemas.microsoft.com/office/drawing/2014/main" id="{F0426156-4F10-9097-B1B3-254FBF910FA9}"/>
                </a:ext>
              </a:extLst>
            </p:cNvPr>
            <p:cNvSpPr txBox="1"/>
            <p:nvPr/>
          </p:nvSpPr>
          <p:spPr>
            <a:xfrm>
              <a:off x="782644" y="3093859"/>
              <a:ext cx="3189800" cy="362407"/>
            </a:xfrm>
            <a:prstGeom prst="rect">
              <a:avLst/>
            </a:prstGeom>
          </p:spPr>
          <p:txBody>
            <a:bodyPr lIns="0" tIns="0" rIns="0" bIns="0" rtlCol="0" anchor="t">
              <a:spAutoFit/>
            </a:bodyPr>
            <a:lstStyle/>
            <a:p>
              <a:pPr marL="0" lvl="0" indent="0" algn="ctr">
                <a:lnSpc>
                  <a:spcPts val="3200"/>
                </a:lnSpc>
              </a:pPr>
              <a:r>
                <a:rPr lang="en-US" sz="2000" spc="200">
                  <a:solidFill>
                    <a:srgbClr val="000000"/>
                  </a:solidFill>
                  <a:latin typeface="Lato"/>
                </a:rPr>
                <a:t>Mô-dun GPS</a:t>
              </a:r>
            </a:p>
          </p:txBody>
        </p:sp>
      </p:grpSp>
      <p:pic>
        <p:nvPicPr>
          <p:cNvPr id="55" name="Picture 54" descr="A blue circuit board with many small holes&#10;&#10;Description automatically generated">
            <a:extLst>
              <a:ext uri="{FF2B5EF4-FFF2-40B4-BE49-F238E27FC236}">
                <a16:creationId xmlns:a16="http://schemas.microsoft.com/office/drawing/2014/main" id="{8995393E-2636-1955-0894-E3494719992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1166" t="21817" r="11269" b="16995"/>
          <a:stretch/>
        </p:blipFill>
        <p:spPr bwMode="auto">
          <a:xfrm rot="16200000">
            <a:off x="8109666" y="4502064"/>
            <a:ext cx="1732915" cy="1367155"/>
          </a:xfrm>
          <a:prstGeom prst="rect">
            <a:avLst/>
          </a:prstGeom>
          <a:ln>
            <a:noFill/>
          </a:ln>
          <a:extLst>
            <a:ext uri="{53640926-AAD7-44D8-BBD7-CCE9431645EC}">
              <a14:shadowObscured xmlns:a14="http://schemas.microsoft.com/office/drawing/2010/main"/>
            </a:ext>
          </a:extLst>
        </p:spPr>
      </p:pic>
      <p:grpSp>
        <p:nvGrpSpPr>
          <p:cNvPr id="56" name="Group 55">
            <a:extLst>
              <a:ext uri="{FF2B5EF4-FFF2-40B4-BE49-F238E27FC236}">
                <a16:creationId xmlns:a16="http://schemas.microsoft.com/office/drawing/2014/main" id="{444D66B7-ADC9-A30D-1E18-A400A4CCB4AA}"/>
              </a:ext>
            </a:extLst>
          </p:cNvPr>
          <p:cNvGrpSpPr/>
          <p:nvPr/>
        </p:nvGrpSpPr>
        <p:grpSpPr>
          <a:xfrm>
            <a:off x="7521021" y="6106649"/>
            <a:ext cx="3189800" cy="679145"/>
            <a:chOff x="782644" y="2777121"/>
            <a:chExt cx="3189800" cy="679145"/>
          </a:xfrm>
        </p:grpSpPr>
        <p:sp>
          <p:nvSpPr>
            <p:cNvPr id="57" name="TextBox 23">
              <a:extLst>
                <a:ext uri="{FF2B5EF4-FFF2-40B4-BE49-F238E27FC236}">
                  <a16:creationId xmlns:a16="http://schemas.microsoft.com/office/drawing/2014/main" id="{04760238-A5E4-79D8-BFC4-D7F89816B539}"/>
                </a:ext>
              </a:extLst>
            </p:cNvPr>
            <p:cNvSpPr txBox="1"/>
            <p:nvPr/>
          </p:nvSpPr>
          <p:spPr>
            <a:xfrm>
              <a:off x="782644" y="2777121"/>
              <a:ext cx="3189800" cy="359714"/>
            </a:xfrm>
            <a:prstGeom prst="rect">
              <a:avLst/>
            </a:prstGeom>
          </p:spPr>
          <p:txBody>
            <a:bodyPr lIns="0" tIns="0" rIns="0" bIns="0" rtlCol="0" anchor="t">
              <a:spAutoFit/>
            </a:bodyPr>
            <a:lstStyle/>
            <a:p>
              <a:pPr marL="0" lvl="0" indent="0" algn="ctr">
                <a:lnSpc>
                  <a:spcPts val="2940"/>
                </a:lnSpc>
              </a:pPr>
              <a:r>
                <a:rPr lang="en-US" sz="2100" spc="210">
                  <a:solidFill>
                    <a:srgbClr val="4E6E81"/>
                  </a:solidFill>
                  <a:latin typeface="Heebo Bold"/>
                </a:rPr>
                <a:t>MPU6050/GY521</a:t>
              </a:r>
            </a:p>
          </p:txBody>
        </p:sp>
        <p:sp>
          <p:nvSpPr>
            <p:cNvPr id="58" name="TextBox 25">
              <a:extLst>
                <a:ext uri="{FF2B5EF4-FFF2-40B4-BE49-F238E27FC236}">
                  <a16:creationId xmlns:a16="http://schemas.microsoft.com/office/drawing/2014/main" id="{EDE54949-2201-4077-1CD2-49F4EB8FE8E0}"/>
                </a:ext>
              </a:extLst>
            </p:cNvPr>
            <p:cNvSpPr txBox="1"/>
            <p:nvPr/>
          </p:nvSpPr>
          <p:spPr>
            <a:xfrm>
              <a:off x="782644" y="3093859"/>
              <a:ext cx="3189800" cy="362407"/>
            </a:xfrm>
            <a:prstGeom prst="rect">
              <a:avLst/>
            </a:prstGeom>
          </p:spPr>
          <p:txBody>
            <a:bodyPr lIns="0" tIns="0" rIns="0" bIns="0" rtlCol="0" anchor="t">
              <a:spAutoFit/>
            </a:bodyPr>
            <a:lstStyle/>
            <a:p>
              <a:pPr marL="0" lvl="0" indent="0" algn="ctr">
                <a:lnSpc>
                  <a:spcPts val="3200"/>
                </a:lnSpc>
              </a:pPr>
              <a:r>
                <a:rPr lang="en-US" sz="2000" spc="200">
                  <a:solidFill>
                    <a:srgbClr val="000000"/>
                  </a:solidFill>
                  <a:latin typeface="Lato"/>
                </a:rPr>
                <a:t>Cảm biến gia tốc – góc</a:t>
              </a:r>
            </a:p>
          </p:txBody>
        </p:sp>
      </p:grpSp>
      <p:pic>
        <p:nvPicPr>
          <p:cNvPr id="59" name="Picture 58" descr="A small electronic device with a qr code&#10;&#10;Description automatically generated">
            <a:extLst>
              <a:ext uri="{FF2B5EF4-FFF2-40B4-BE49-F238E27FC236}">
                <a16:creationId xmlns:a16="http://schemas.microsoft.com/office/drawing/2014/main" id="{BB60B834-F1E7-E97C-387A-9A953A00F315}"/>
              </a:ext>
            </a:extLst>
          </p:cNvPr>
          <p:cNvPicPr>
            <a:picLocks noChangeAspect="1"/>
          </p:cNvPicPr>
          <p:nvPr/>
        </p:nvPicPr>
        <p:blipFill>
          <a:blip r:embed="rId8"/>
          <a:stretch>
            <a:fillRect/>
          </a:stretch>
        </p:blipFill>
        <p:spPr>
          <a:xfrm>
            <a:off x="1649021" y="7121190"/>
            <a:ext cx="3336478" cy="1464268"/>
          </a:xfrm>
          <a:prstGeom prst="rect">
            <a:avLst/>
          </a:prstGeom>
        </p:spPr>
      </p:pic>
      <p:pic>
        <p:nvPicPr>
          <p:cNvPr id="60" name="Picture 59" descr="Pin Lithium 18650 3.7VDC 6.5x1.8cm (Pin Sạc Dự Phòng)">
            <a:extLst>
              <a:ext uri="{FF2B5EF4-FFF2-40B4-BE49-F238E27FC236}">
                <a16:creationId xmlns:a16="http://schemas.microsoft.com/office/drawing/2014/main" id="{2671F50E-8590-251E-68A9-2F98321FA11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27461" b="25648"/>
          <a:stretch/>
        </p:blipFill>
        <p:spPr bwMode="auto">
          <a:xfrm>
            <a:off x="7645261" y="7201174"/>
            <a:ext cx="2941320" cy="1379220"/>
          </a:xfrm>
          <a:prstGeom prst="rect">
            <a:avLst/>
          </a:prstGeom>
          <a:noFill/>
          <a:ln>
            <a:noFill/>
          </a:ln>
          <a:extLst>
            <a:ext uri="{53640926-AAD7-44D8-BBD7-CCE9431645EC}">
              <a14:shadowObscured xmlns:a14="http://schemas.microsoft.com/office/drawing/2010/main"/>
            </a:ext>
          </a:extLst>
        </p:spPr>
      </p:pic>
      <p:sp>
        <p:nvSpPr>
          <p:cNvPr id="61" name="TextBox 23">
            <a:extLst>
              <a:ext uri="{FF2B5EF4-FFF2-40B4-BE49-F238E27FC236}">
                <a16:creationId xmlns:a16="http://schemas.microsoft.com/office/drawing/2014/main" id="{2ACCBFF9-6CBF-FF11-129C-1D49675AB154}"/>
              </a:ext>
            </a:extLst>
          </p:cNvPr>
          <p:cNvSpPr txBox="1"/>
          <p:nvPr/>
        </p:nvSpPr>
        <p:spPr>
          <a:xfrm>
            <a:off x="7455240" y="8890800"/>
            <a:ext cx="3189800" cy="359714"/>
          </a:xfrm>
          <a:prstGeom prst="rect">
            <a:avLst/>
          </a:prstGeom>
        </p:spPr>
        <p:txBody>
          <a:bodyPr lIns="0" tIns="0" rIns="0" bIns="0" rtlCol="0" anchor="t">
            <a:spAutoFit/>
          </a:bodyPr>
          <a:lstStyle/>
          <a:p>
            <a:pPr marL="0" lvl="0" indent="0" algn="ctr">
              <a:lnSpc>
                <a:spcPts val="2940"/>
              </a:lnSpc>
            </a:pPr>
            <a:r>
              <a:rPr lang="en-US" sz="2100" spc="210">
                <a:solidFill>
                  <a:srgbClr val="4E6E81"/>
                </a:solidFill>
                <a:latin typeface="Heebo Bold"/>
              </a:rPr>
              <a:t>PIN LITHIUM 18650</a:t>
            </a:r>
          </a:p>
        </p:txBody>
      </p:sp>
    </p:spTree>
    <p:extLst>
      <p:ext uri="{BB962C8B-B14F-4D97-AF65-F5344CB8AC3E}">
        <p14:creationId xmlns:p14="http://schemas.microsoft.com/office/powerpoint/2010/main" val="2146195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76124" y="0"/>
            <a:ext cx="13352049" cy="7634140"/>
            <a:chOff x="0" y="0"/>
            <a:chExt cx="710790" cy="406400"/>
          </a:xfrm>
        </p:grpSpPr>
        <p:sp>
          <p:nvSpPr>
            <p:cNvPr id="3" name="Freeform 3"/>
            <p:cNvSpPr/>
            <p:nvPr/>
          </p:nvSpPr>
          <p:spPr>
            <a:xfrm>
              <a:off x="0" y="0"/>
              <a:ext cx="710790" cy="406400"/>
            </a:xfrm>
            <a:custGeom>
              <a:avLst/>
              <a:gdLst/>
              <a:ahLst/>
              <a:cxnLst/>
              <a:rect l="l" t="t" r="r" b="b"/>
              <a:pathLst>
                <a:path w="710790" h="406400">
                  <a:moveTo>
                    <a:pt x="507590" y="0"/>
                  </a:moveTo>
                  <a:cubicBezTo>
                    <a:pt x="619815" y="0"/>
                    <a:pt x="710790" y="90976"/>
                    <a:pt x="710790" y="203200"/>
                  </a:cubicBezTo>
                  <a:cubicBezTo>
                    <a:pt x="710790" y="315424"/>
                    <a:pt x="619815" y="406400"/>
                    <a:pt x="507590" y="406400"/>
                  </a:cubicBezTo>
                  <a:lnTo>
                    <a:pt x="203200" y="406400"/>
                  </a:lnTo>
                  <a:cubicBezTo>
                    <a:pt x="90976" y="406400"/>
                    <a:pt x="0" y="315424"/>
                    <a:pt x="0" y="203200"/>
                  </a:cubicBezTo>
                  <a:cubicBezTo>
                    <a:pt x="0" y="90976"/>
                    <a:pt x="90976" y="0"/>
                    <a:pt x="203200" y="0"/>
                  </a:cubicBezTo>
                  <a:close/>
                </a:path>
              </a:pathLst>
            </a:custGeom>
            <a:solidFill>
              <a:schemeClr val="bg2">
                <a:lumMod val="90000"/>
                <a:alpha val="80000"/>
              </a:schemeClr>
            </a:solidFill>
          </p:spPr>
          <p:txBody>
            <a:bodyPr/>
            <a:lstStyle/>
            <a:p>
              <a:endParaRPr lang="en-US"/>
            </a:p>
          </p:txBody>
        </p:sp>
        <p:sp>
          <p:nvSpPr>
            <p:cNvPr id="4" name="TextBox 4"/>
            <p:cNvSpPr txBox="1"/>
            <p:nvPr/>
          </p:nvSpPr>
          <p:spPr>
            <a:xfrm>
              <a:off x="0" y="-47625"/>
              <a:ext cx="710790" cy="454025"/>
            </a:xfrm>
            <a:prstGeom prst="rect">
              <a:avLst/>
            </a:prstGeom>
          </p:spPr>
          <p:txBody>
            <a:bodyPr lIns="50800" tIns="50800" rIns="50800" bIns="50800" rtlCol="0" anchor="ctr"/>
            <a:lstStyle/>
            <a:p>
              <a:pPr algn="ctr">
                <a:lnSpc>
                  <a:spcPts val="3359"/>
                </a:lnSpc>
              </a:pPr>
              <a:endParaRPr/>
            </a:p>
          </p:txBody>
        </p:sp>
      </p:grpSp>
      <p:sp>
        <p:nvSpPr>
          <p:cNvPr id="29" name="TextBox 29"/>
          <p:cNvSpPr txBox="1"/>
          <p:nvPr/>
        </p:nvSpPr>
        <p:spPr>
          <a:xfrm>
            <a:off x="11285896" y="2660966"/>
            <a:ext cx="6621104" cy="2037224"/>
          </a:xfrm>
          <a:prstGeom prst="rect">
            <a:avLst/>
          </a:prstGeom>
        </p:spPr>
        <p:txBody>
          <a:bodyPr wrap="square" lIns="0" tIns="0" rIns="0" bIns="0" rtlCol="0" anchor="t">
            <a:spAutoFit/>
          </a:bodyPr>
          <a:lstStyle/>
          <a:p>
            <a:pPr marL="0" lvl="0" indent="0">
              <a:lnSpc>
                <a:spcPts val="8400"/>
              </a:lnSpc>
            </a:pPr>
            <a:r>
              <a:rPr lang="en-US" sz="4800" spc="300">
                <a:solidFill>
                  <a:srgbClr val="000000"/>
                </a:solidFill>
                <a:latin typeface="Montserrat Bold" panose="020B0604020202020204" charset="0"/>
              </a:rPr>
              <a:t>03. CẤU TẠO VÀ CHỨC NĂNG</a:t>
            </a:r>
          </a:p>
        </p:txBody>
      </p:sp>
      <p:sp>
        <p:nvSpPr>
          <p:cNvPr id="30" name="TextBox 30"/>
          <p:cNvSpPr txBox="1"/>
          <p:nvPr/>
        </p:nvSpPr>
        <p:spPr>
          <a:xfrm>
            <a:off x="11285896" y="4991134"/>
            <a:ext cx="6410123" cy="389017"/>
          </a:xfrm>
          <a:prstGeom prst="rect">
            <a:avLst/>
          </a:prstGeom>
        </p:spPr>
        <p:txBody>
          <a:bodyPr lIns="0" tIns="0" rIns="0" bIns="0" rtlCol="0" anchor="t">
            <a:spAutoFit/>
          </a:bodyPr>
          <a:lstStyle/>
          <a:p>
            <a:pPr marL="0" lvl="0" indent="0" algn="ctr">
              <a:lnSpc>
                <a:spcPts val="3219"/>
              </a:lnSpc>
              <a:spcBef>
                <a:spcPct val="0"/>
              </a:spcBef>
            </a:pPr>
            <a:r>
              <a:rPr lang="en-US" sz="2400" b="1" spc="229">
                <a:solidFill>
                  <a:srgbClr val="000000"/>
                </a:solidFill>
                <a:latin typeface="Lato"/>
              </a:rPr>
              <a:t>- HỆ THỐNG VỆ TINH -</a:t>
            </a:r>
          </a:p>
        </p:txBody>
      </p:sp>
      <p:grpSp>
        <p:nvGrpSpPr>
          <p:cNvPr id="31" name="Group 31"/>
          <p:cNvGrpSpPr/>
          <p:nvPr/>
        </p:nvGrpSpPr>
        <p:grpSpPr>
          <a:xfrm>
            <a:off x="780210" y="780210"/>
            <a:ext cx="248490" cy="248490"/>
            <a:chOff x="0" y="0"/>
            <a:chExt cx="812800" cy="812800"/>
          </a:xfrm>
        </p:grpSpPr>
        <p:sp>
          <p:nvSpPr>
            <p:cNvPr id="32" name="Freeform 3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34" name="Group 34"/>
          <p:cNvGrpSpPr/>
          <p:nvPr/>
        </p:nvGrpSpPr>
        <p:grpSpPr>
          <a:xfrm>
            <a:off x="17259300" y="9333392"/>
            <a:ext cx="248490" cy="248490"/>
            <a:chOff x="0" y="0"/>
            <a:chExt cx="812800" cy="812800"/>
          </a:xfrm>
        </p:grpSpPr>
        <p:sp>
          <p:nvSpPr>
            <p:cNvPr id="35" name="Freeform 3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36" name="TextBox 3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5" name="Picture 4">
            <a:extLst>
              <a:ext uri="{FF2B5EF4-FFF2-40B4-BE49-F238E27FC236}">
                <a16:creationId xmlns:a16="http://schemas.microsoft.com/office/drawing/2014/main" id="{C3BDDB87-BD85-DB19-DA95-D3504F5D00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0211" y="1028700"/>
            <a:ext cx="10505686" cy="7870879"/>
          </a:xfrm>
          <a:prstGeom prst="rect">
            <a:avLst/>
          </a:prstGeom>
          <a:noFill/>
        </p:spPr>
      </p:pic>
      <p:sp>
        <p:nvSpPr>
          <p:cNvPr id="7" name="TextBox 6">
            <a:extLst>
              <a:ext uri="{FF2B5EF4-FFF2-40B4-BE49-F238E27FC236}">
                <a16:creationId xmlns:a16="http://schemas.microsoft.com/office/drawing/2014/main" id="{D25621B4-03CD-A244-2E95-36717CCE1140}"/>
              </a:ext>
            </a:extLst>
          </p:cNvPr>
          <p:cNvSpPr txBox="1"/>
          <p:nvPr/>
        </p:nvSpPr>
        <p:spPr>
          <a:xfrm>
            <a:off x="449218" y="9148069"/>
            <a:ext cx="11167672" cy="461665"/>
          </a:xfrm>
          <a:prstGeom prst="rect">
            <a:avLst/>
          </a:prstGeom>
          <a:noFill/>
        </p:spPr>
        <p:txBody>
          <a:bodyPr wrap="square">
            <a:spAutoFit/>
          </a:bodyPr>
          <a:lstStyle/>
          <a:p>
            <a:pPr algn="ctr">
              <a:spcAft>
                <a:spcPts val="1000"/>
              </a:spcAft>
            </a:pPr>
            <a:r>
              <a:rPr lang="en-US" sz="2400" b="1" i="1" kern="100">
                <a:effectLst/>
                <a:latin typeface="Lato" panose="020F0502020204030203" pitchFamily="34" charset="0"/>
                <a:ea typeface="Lato" panose="020F0502020204030203" pitchFamily="34" charset="0"/>
                <a:cs typeface="Lato" panose="020F0502020204030203" pitchFamily="34" charset="0"/>
              </a:rPr>
              <a:t>Hình 5.</a:t>
            </a:r>
            <a:r>
              <a:rPr lang="en-US" sz="2400" i="1" kern="100">
                <a:effectLst/>
                <a:latin typeface="Lato" panose="020F0502020204030203" pitchFamily="34" charset="0"/>
                <a:ea typeface="Lato" panose="020F0502020204030203" pitchFamily="34" charset="0"/>
                <a:cs typeface="Lato" panose="020F0502020204030203" pitchFamily="34" charset="0"/>
              </a:rPr>
              <a:t> Sơ đồ mạch điện hệ thống vệ tinh.</a:t>
            </a:r>
          </a:p>
        </p:txBody>
      </p:sp>
    </p:spTree>
    <p:extLst>
      <p:ext uri="{BB962C8B-B14F-4D97-AF65-F5344CB8AC3E}">
        <p14:creationId xmlns:p14="http://schemas.microsoft.com/office/powerpoint/2010/main" val="714430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76124" y="0"/>
            <a:ext cx="13352049" cy="7634140"/>
            <a:chOff x="0" y="0"/>
            <a:chExt cx="710790" cy="406400"/>
          </a:xfrm>
        </p:grpSpPr>
        <p:sp>
          <p:nvSpPr>
            <p:cNvPr id="3" name="Freeform 3"/>
            <p:cNvSpPr/>
            <p:nvPr/>
          </p:nvSpPr>
          <p:spPr>
            <a:xfrm>
              <a:off x="0" y="0"/>
              <a:ext cx="710790" cy="406400"/>
            </a:xfrm>
            <a:custGeom>
              <a:avLst/>
              <a:gdLst/>
              <a:ahLst/>
              <a:cxnLst/>
              <a:rect l="l" t="t" r="r" b="b"/>
              <a:pathLst>
                <a:path w="710790" h="406400">
                  <a:moveTo>
                    <a:pt x="507590" y="0"/>
                  </a:moveTo>
                  <a:cubicBezTo>
                    <a:pt x="619815" y="0"/>
                    <a:pt x="710790" y="90976"/>
                    <a:pt x="710790" y="203200"/>
                  </a:cubicBezTo>
                  <a:cubicBezTo>
                    <a:pt x="710790" y="315424"/>
                    <a:pt x="619815" y="406400"/>
                    <a:pt x="507590" y="406400"/>
                  </a:cubicBezTo>
                  <a:lnTo>
                    <a:pt x="203200" y="406400"/>
                  </a:lnTo>
                  <a:cubicBezTo>
                    <a:pt x="90976" y="406400"/>
                    <a:pt x="0" y="315424"/>
                    <a:pt x="0" y="203200"/>
                  </a:cubicBezTo>
                  <a:cubicBezTo>
                    <a:pt x="0" y="90976"/>
                    <a:pt x="90976" y="0"/>
                    <a:pt x="203200" y="0"/>
                  </a:cubicBezTo>
                  <a:close/>
                </a:path>
              </a:pathLst>
            </a:custGeom>
            <a:solidFill>
              <a:schemeClr val="bg2">
                <a:lumMod val="90000"/>
                <a:alpha val="80000"/>
              </a:schemeClr>
            </a:solidFill>
          </p:spPr>
          <p:txBody>
            <a:bodyPr/>
            <a:lstStyle/>
            <a:p>
              <a:endParaRPr lang="en-US"/>
            </a:p>
          </p:txBody>
        </p:sp>
        <p:sp>
          <p:nvSpPr>
            <p:cNvPr id="4" name="TextBox 4"/>
            <p:cNvSpPr txBox="1"/>
            <p:nvPr/>
          </p:nvSpPr>
          <p:spPr>
            <a:xfrm>
              <a:off x="0" y="-47625"/>
              <a:ext cx="710790" cy="454025"/>
            </a:xfrm>
            <a:prstGeom prst="rect">
              <a:avLst/>
            </a:prstGeom>
          </p:spPr>
          <p:txBody>
            <a:bodyPr lIns="50800" tIns="50800" rIns="50800" bIns="50800" rtlCol="0" anchor="ctr"/>
            <a:lstStyle/>
            <a:p>
              <a:pPr algn="ctr">
                <a:lnSpc>
                  <a:spcPts val="3359"/>
                </a:lnSpc>
              </a:pPr>
              <a:endParaRPr/>
            </a:p>
          </p:txBody>
        </p:sp>
      </p:grpSp>
      <p:sp>
        <p:nvSpPr>
          <p:cNvPr id="29" name="TextBox 29"/>
          <p:cNvSpPr txBox="1"/>
          <p:nvPr/>
        </p:nvSpPr>
        <p:spPr>
          <a:xfrm>
            <a:off x="11285896" y="2660966"/>
            <a:ext cx="6621104" cy="2037224"/>
          </a:xfrm>
          <a:prstGeom prst="rect">
            <a:avLst/>
          </a:prstGeom>
        </p:spPr>
        <p:txBody>
          <a:bodyPr wrap="square" lIns="0" tIns="0" rIns="0" bIns="0" rtlCol="0" anchor="t">
            <a:spAutoFit/>
          </a:bodyPr>
          <a:lstStyle/>
          <a:p>
            <a:pPr marL="0" lvl="0" indent="0">
              <a:lnSpc>
                <a:spcPts val="8400"/>
              </a:lnSpc>
            </a:pPr>
            <a:r>
              <a:rPr lang="en-US" sz="4800" spc="300">
                <a:solidFill>
                  <a:srgbClr val="000000"/>
                </a:solidFill>
                <a:latin typeface="Montserrat Bold" panose="020B0604020202020204" charset="0"/>
              </a:rPr>
              <a:t>03. CẤU TẠO VÀ CHỨC NĂNG</a:t>
            </a:r>
          </a:p>
        </p:txBody>
      </p:sp>
      <p:sp>
        <p:nvSpPr>
          <p:cNvPr id="30" name="TextBox 30"/>
          <p:cNvSpPr txBox="1"/>
          <p:nvPr/>
        </p:nvSpPr>
        <p:spPr>
          <a:xfrm>
            <a:off x="11285896" y="4991134"/>
            <a:ext cx="6410123" cy="389017"/>
          </a:xfrm>
          <a:prstGeom prst="rect">
            <a:avLst/>
          </a:prstGeom>
        </p:spPr>
        <p:txBody>
          <a:bodyPr lIns="0" tIns="0" rIns="0" bIns="0" rtlCol="0" anchor="t">
            <a:spAutoFit/>
          </a:bodyPr>
          <a:lstStyle/>
          <a:p>
            <a:pPr marL="0" lvl="0" indent="0" algn="ctr">
              <a:lnSpc>
                <a:spcPts val="3219"/>
              </a:lnSpc>
              <a:spcBef>
                <a:spcPct val="0"/>
              </a:spcBef>
            </a:pPr>
            <a:r>
              <a:rPr lang="en-US" sz="2400" b="1" spc="229">
                <a:solidFill>
                  <a:srgbClr val="000000"/>
                </a:solidFill>
                <a:latin typeface="Lato"/>
              </a:rPr>
              <a:t>- HỆ THỐNG VỆ TINH -</a:t>
            </a:r>
          </a:p>
        </p:txBody>
      </p:sp>
      <p:grpSp>
        <p:nvGrpSpPr>
          <p:cNvPr id="31" name="Group 31"/>
          <p:cNvGrpSpPr/>
          <p:nvPr/>
        </p:nvGrpSpPr>
        <p:grpSpPr>
          <a:xfrm>
            <a:off x="780210" y="780210"/>
            <a:ext cx="248490" cy="248490"/>
            <a:chOff x="0" y="0"/>
            <a:chExt cx="812800" cy="812800"/>
          </a:xfrm>
        </p:grpSpPr>
        <p:sp>
          <p:nvSpPr>
            <p:cNvPr id="32" name="Freeform 3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34" name="Group 34"/>
          <p:cNvGrpSpPr/>
          <p:nvPr/>
        </p:nvGrpSpPr>
        <p:grpSpPr>
          <a:xfrm>
            <a:off x="17259300" y="9333392"/>
            <a:ext cx="248490" cy="248490"/>
            <a:chOff x="0" y="0"/>
            <a:chExt cx="812800" cy="812800"/>
          </a:xfrm>
        </p:grpSpPr>
        <p:sp>
          <p:nvSpPr>
            <p:cNvPr id="35" name="Freeform 3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36" name="TextBox 3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7" name="TextBox 6">
            <a:extLst>
              <a:ext uri="{FF2B5EF4-FFF2-40B4-BE49-F238E27FC236}">
                <a16:creationId xmlns:a16="http://schemas.microsoft.com/office/drawing/2014/main" id="{D25621B4-03CD-A244-2E95-36717CCE1140}"/>
              </a:ext>
            </a:extLst>
          </p:cNvPr>
          <p:cNvSpPr txBox="1"/>
          <p:nvPr/>
        </p:nvSpPr>
        <p:spPr>
          <a:xfrm>
            <a:off x="-838200" y="7836547"/>
            <a:ext cx="11167672" cy="461665"/>
          </a:xfrm>
          <a:prstGeom prst="rect">
            <a:avLst/>
          </a:prstGeom>
          <a:noFill/>
        </p:spPr>
        <p:txBody>
          <a:bodyPr wrap="square">
            <a:spAutoFit/>
          </a:bodyPr>
          <a:lstStyle/>
          <a:p>
            <a:pPr algn="ctr">
              <a:spcAft>
                <a:spcPts val="1000"/>
              </a:spcAft>
            </a:pPr>
            <a:r>
              <a:rPr lang="en-US" sz="2400" b="1" i="1" kern="100">
                <a:effectLst/>
                <a:latin typeface="Lato" panose="020F0502020204030203" pitchFamily="34" charset="0"/>
                <a:ea typeface="Lato" panose="020F0502020204030203" pitchFamily="34" charset="0"/>
                <a:cs typeface="Lato" panose="020F0502020204030203" pitchFamily="34" charset="0"/>
              </a:rPr>
              <a:t>Hình 6.</a:t>
            </a:r>
            <a:r>
              <a:rPr lang="en-US" sz="2400" i="1" kern="100">
                <a:effectLst/>
                <a:latin typeface="Lato" panose="020F0502020204030203" pitchFamily="34" charset="0"/>
                <a:ea typeface="Lato" panose="020F0502020204030203" pitchFamily="34" charset="0"/>
                <a:cs typeface="Lato" panose="020F0502020204030203" pitchFamily="34" charset="0"/>
              </a:rPr>
              <a:t> Mô hình 3D và vệ tinh được lắp ráp hoàn thiện</a:t>
            </a:r>
          </a:p>
        </p:txBody>
      </p:sp>
      <p:pic>
        <p:nvPicPr>
          <p:cNvPr id="40" name="Picture 39" descr="Không có mô tả.">
            <a:extLst>
              <a:ext uri="{FF2B5EF4-FFF2-40B4-BE49-F238E27FC236}">
                <a16:creationId xmlns:a16="http://schemas.microsoft.com/office/drawing/2014/main" id="{DAA7D71B-42C2-8746-39AF-30A4368F45D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1981" y="1461940"/>
            <a:ext cx="4041120" cy="6172200"/>
          </a:xfrm>
          <a:prstGeom prst="rect">
            <a:avLst/>
          </a:prstGeom>
          <a:noFill/>
          <a:ln>
            <a:noFill/>
          </a:ln>
        </p:spPr>
      </p:pic>
      <p:pic>
        <p:nvPicPr>
          <p:cNvPr id="6" name="Picture 5">
            <a:extLst>
              <a:ext uri="{FF2B5EF4-FFF2-40B4-BE49-F238E27FC236}">
                <a16:creationId xmlns:a16="http://schemas.microsoft.com/office/drawing/2014/main" id="{EEB4DF28-8834-FA76-5578-1060A766F952}"/>
              </a:ext>
            </a:extLst>
          </p:cNvPr>
          <p:cNvPicPr>
            <a:picLocks noChangeAspect="1"/>
          </p:cNvPicPr>
          <p:nvPr/>
        </p:nvPicPr>
        <p:blipFill rotWithShape="1">
          <a:blip r:embed="rId3"/>
          <a:srcRect l="25238" t="28040" r="16147" b="14987"/>
          <a:stretch/>
        </p:blipFill>
        <p:spPr bwMode="auto">
          <a:xfrm>
            <a:off x="5013912" y="1461940"/>
            <a:ext cx="3581400" cy="6172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31441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33462" y="0"/>
            <a:ext cx="0" cy="3768928"/>
          </a:xfrm>
          <a:prstGeom prst="line">
            <a:avLst/>
          </a:prstGeom>
          <a:ln w="57150" cap="flat">
            <a:solidFill>
              <a:srgbClr val="4E6E81"/>
            </a:solidFill>
            <a:prstDash val="sysDash"/>
            <a:headEnd type="none" w="sm" len="sm"/>
            <a:tailEnd type="none" w="sm" len="sm"/>
          </a:ln>
        </p:spPr>
        <p:txBody>
          <a:bodyPr/>
          <a:lstStyle/>
          <a:p>
            <a:endParaRPr lang="en-US"/>
          </a:p>
        </p:txBody>
      </p:sp>
      <p:grpSp>
        <p:nvGrpSpPr>
          <p:cNvPr id="3" name="Group 3"/>
          <p:cNvGrpSpPr/>
          <p:nvPr/>
        </p:nvGrpSpPr>
        <p:grpSpPr>
          <a:xfrm>
            <a:off x="8001007" y="0"/>
            <a:ext cx="10286993" cy="10287000"/>
            <a:chOff x="0" y="0"/>
            <a:chExt cx="2709331" cy="2709333"/>
          </a:xfrm>
        </p:grpSpPr>
        <p:sp>
          <p:nvSpPr>
            <p:cNvPr id="4" name="Freeform 4"/>
            <p:cNvSpPr/>
            <p:nvPr/>
          </p:nvSpPr>
          <p:spPr>
            <a:xfrm>
              <a:off x="0" y="0"/>
              <a:ext cx="2709331" cy="2709333"/>
            </a:xfrm>
            <a:custGeom>
              <a:avLst/>
              <a:gdLst/>
              <a:ahLst/>
              <a:cxnLst/>
              <a:rect l="l" t="t" r="r" b="b"/>
              <a:pathLst>
                <a:path w="2709331" h="2709333">
                  <a:moveTo>
                    <a:pt x="0" y="0"/>
                  </a:moveTo>
                  <a:lnTo>
                    <a:pt x="2709331" y="0"/>
                  </a:lnTo>
                  <a:lnTo>
                    <a:pt x="2709331" y="2709333"/>
                  </a:lnTo>
                  <a:lnTo>
                    <a:pt x="0" y="2709333"/>
                  </a:lnTo>
                  <a:close/>
                </a:path>
              </a:pathLst>
            </a:custGeom>
            <a:solidFill>
              <a:srgbClr val="F2F1F1">
                <a:alpha val="80000"/>
              </a:srgbClr>
            </a:solidFill>
          </p:spPr>
          <p:txBody>
            <a:bodyPr/>
            <a:lstStyle/>
            <a:p>
              <a:endParaRPr lang="en-US"/>
            </a:p>
          </p:txBody>
        </p:sp>
        <p:sp>
          <p:nvSpPr>
            <p:cNvPr id="5" name="TextBox 5"/>
            <p:cNvSpPr txBox="1"/>
            <p:nvPr/>
          </p:nvSpPr>
          <p:spPr>
            <a:xfrm>
              <a:off x="0" y="-47625"/>
              <a:ext cx="2709331" cy="2756958"/>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17010810" y="1028700"/>
            <a:ext cx="248490" cy="248490"/>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aphicFrame>
        <p:nvGraphicFramePr>
          <p:cNvPr id="9" name="Table 9"/>
          <p:cNvGraphicFramePr>
            <a:graphicFrameLocks noGrp="1"/>
          </p:cNvGraphicFramePr>
          <p:nvPr/>
        </p:nvGraphicFramePr>
        <p:xfrm>
          <a:off x="9144000" y="1277190"/>
          <a:ext cx="7852183" cy="8229595"/>
        </p:xfrm>
        <a:graphic>
          <a:graphicData uri="http://schemas.openxmlformats.org/drawingml/2006/table">
            <a:tbl>
              <a:tblPr/>
              <a:tblGrid>
                <a:gridCol w="676092">
                  <a:extLst>
                    <a:ext uri="{9D8B030D-6E8A-4147-A177-3AD203B41FA5}">
                      <a16:colId xmlns:a16="http://schemas.microsoft.com/office/drawing/2014/main" val="20000"/>
                    </a:ext>
                  </a:extLst>
                </a:gridCol>
                <a:gridCol w="4505037">
                  <a:extLst>
                    <a:ext uri="{9D8B030D-6E8A-4147-A177-3AD203B41FA5}">
                      <a16:colId xmlns:a16="http://schemas.microsoft.com/office/drawing/2014/main" val="20001"/>
                    </a:ext>
                  </a:extLst>
                </a:gridCol>
                <a:gridCol w="2671054">
                  <a:extLst>
                    <a:ext uri="{9D8B030D-6E8A-4147-A177-3AD203B41FA5}">
                      <a16:colId xmlns:a16="http://schemas.microsoft.com/office/drawing/2014/main" val="20002"/>
                    </a:ext>
                  </a:extLst>
                </a:gridCol>
              </a:tblGrid>
              <a:tr h="748145">
                <a:tc>
                  <a:txBody>
                    <a:bodyPr/>
                    <a:lstStyle/>
                    <a:p>
                      <a:pPr algn="ctr">
                        <a:lnSpc>
                          <a:spcPts val="4059"/>
                        </a:lnSpc>
                        <a:defRPr/>
                      </a:pPr>
                      <a:r>
                        <a:rPr lang="en-US" sz="2899">
                          <a:solidFill>
                            <a:srgbClr val="000000"/>
                          </a:solidFill>
                          <a:latin typeface="Lato"/>
                        </a:rPr>
                        <a:t>STT</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Lato Bold"/>
                        </a:rPr>
                        <a:t>Họ tên</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Lato Bold"/>
                        </a:rPr>
                        <a:t>MSSV</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48145">
                <a:tc>
                  <a:txBody>
                    <a:bodyPr/>
                    <a:lstStyle/>
                    <a:p>
                      <a:pPr algn="ctr">
                        <a:lnSpc>
                          <a:spcPts val="4059"/>
                        </a:lnSpc>
                        <a:defRPr/>
                      </a:pPr>
                      <a:r>
                        <a:rPr lang="en-US" sz="2899">
                          <a:solidFill>
                            <a:srgbClr val="000000"/>
                          </a:solidFill>
                          <a:latin typeface="Lato"/>
                        </a:rPr>
                        <a:t>1</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Lato"/>
                        </a:rPr>
                        <a:t>Nguyễn Doãn Tuấn Anh</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Lato"/>
                        </a:rPr>
                        <a:t>20021215</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48145">
                <a:tc>
                  <a:txBody>
                    <a:bodyPr/>
                    <a:lstStyle/>
                    <a:p>
                      <a:pPr algn="ctr">
                        <a:lnSpc>
                          <a:spcPts val="4059"/>
                        </a:lnSpc>
                        <a:defRPr/>
                      </a:pPr>
                      <a:r>
                        <a:rPr lang="en-US" sz="2899">
                          <a:solidFill>
                            <a:srgbClr val="000000"/>
                          </a:solidFill>
                          <a:latin typeface="Lato"/>
                        </a:rPr>
                        <a:t>2</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Lato"/>
                        </a:rPr>
                        <a:t>Nguyễn Tuấn Anh</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Lato"/>
                        </a:rPr>
                        <a:t>20021219</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48145">
                <a:tc>
                  <a:txBody>
                    <a:bodyPr/>
                    <a:lstStyle/>
                    <a:p>
                      <a:pPr algn="ctr">
                        <a:lnSpc>
                          <a:spcPts val="4059"/>
                        </a:lnSpc>
                        <a:defRPr/>
                      </a:pPr>
                      <a:r>
                        <a:rPr lang="en-US" sz="2899">
                          <a:solidFill>
                            <a:srgbClr val="000000"/>
                          </a:solidFill>
                          <a:latin typeface="Lato"/>
                        </a:rPr>
                        <a:t>3</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Lato"/>
                        </a:rPr>
                        <a:t>Nguyễn Duy Bách</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Lato"/>
                        </a:rPr>
                        <a:t>20021221</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48145">
                <a:tc>
                  <a:txBody>
                    <a:bodyPr/>
                    <a:lstStyle/>
                    <a:p>
                      <a:pPr algn="ctr">
                        <a:lnSpc>
                          <a:spcPts val="4059"/>
                        </a:lnSpc>
                        <a:defRPr/>
                      </a:pPr>
                      <a:r>
                        <a:rPr lang="en-US" sz="2899">
                          <a:solidFill>
                            <a:srgbClr val="000000"/>
                          </a:solidFill>
                          <a:latin typeface="Lato"/>
                        </a:rPr>
                        <a:t>4</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Lato"/>
                        </a:rPr>
                        <a:t>Đào Bá Chiến</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Lato"/>
                        </a:rPr>
                        <a:t>20021223</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48145">
                <a:tc>
                  <a:txBody>
                    <a:bodyPr/>
                    <a:lstStyle/>
                    <a:p>
                      <a:pPr algn="ctr">
                        <a:lnSpc>
                          <a:spcPts val="4059"/>
                        </a:lnSpc>
                        <a:defRPr/>
                      </a:pPr>
                      <a:r>
                        <a:rPr lang="en-US" sz="2899">
                          <a:solidFill>
                            <a:srgbClr val="000000"/>
                          </a:solidFill>
                          <a:latin typeface="Lato"/>
                        </a:rPr>
                        <a:t>5</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Lato"/>
                        </a:rPr>
                        <a:t>Nguyễn Quốc Khánh</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Lato"/>
                        </a:rPr>
                        <a:t>20021241</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748145">
                <a:tc>
                  <a:txBody>
                    <a:bodyPr/>
                    <a:lstStyle/>
                    <a:p>
                      <a:pPr algn="ctr">
                        <a:lnSpc>
                          <a:spcPts val="4059"/>
                        </a:lnSpc>
                        <a:defRPr/>
                      </a:pPr>
                      <a:r>
                        <a:rPr lang="en-US" sz="2899">
                          <a:solidFill>
                            <a:srgbClr val="000000"/>
                          </a:solidFill>
                          <a:latin typeface="Lato"/>
                        </a:rPr>
                        <a:t>6</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Lato"/>
                        </a:rPr>
                        <a:t>Nguyễn Tấn Phong</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Lato"/>
                        </a:rPr>
                        <a:t>20021257</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748145">
                <a:tc>
                  <a:txBody>
                    <a:bodyPr/>
                    <a:lstStyle/>
                    <a:p>
                      <a:pPr algn="ctr">
                        <a:lnSpc>
                          <a:spcPts val="4059"/>
                        </a:lnSpc>
                        <a:defRPr/>
                      </a:pPr>
                      <a:r>
                        <a:rPr lang="en-US" sz="2899">
                          <a:solidFill>
                            <a:srgbClr val="000000"/>
                          </a:solidFill>
                          <a:latin typeface="Lato"/>
                        </a:rPr>
                        <a:t>7</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Lato"/>
                        </a:rPr>
                        <a:t>Nguyễn Thị Thu Phương</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Lato"/>
                        </a:rPr>
                        <a:t>20021259</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748145">
                <a:tc>
                  <a:txBody>
                    <a:bodyPr/>
                    <a:lstStyle/>
                    <a:p>
                      <a:pPr algn="ctr">
                        <a:lnSpc>
                          <a:spcPts val="4059"/>
                        </a:lnSpc>
                        <a:defRPr/>
                      </a:pPr>
                      <a:r>
                        <a:rPr lang="en-US" sz="2899">
                          <a:solidFill>
                            <a:srgbClr val="000000"/>
                          </a:solidFill>
                          <a:latin typeface="Lato"/>
                        </a:rPr>
                        <a:t>8</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Lato"/>
                        </a:rPr>
                        <a:t>Vũ Thế Phương</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Lato"/>
                        </a:rPr>
                        <a:t>20021260</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748145">
                <a:tc>
                  <a:txBody>
                    <a:bodyPr/>
                    <a:lstStyle/>
                    <a:p>
                      <a:pPr algn="ctr">
                        <a:lnSpc>
                          <a:spcPts val="4059"/>
                        </a:lnSpc>
                        <a:defRPr/>
                      </a:pPr>
                      <a:r>
                        <a:rPr lang="en-US" sz="2899">
                          <a:solidFill>
                            <a:srgbClr val="000000"/>
                          </a:solidFill>
                          <a:latin typeface="Lato"/>
                        </a:rPr>
                        <a:t>9</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Lato"/>
                        </a:rPr>
                        <a:t>Đồng Minh Quân</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Lato"/>
                        </a:rPr>
                        <a:t>20021262</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748145">
                <a:tc>
                  <a:txBody>
                    <a:bodyPr/>
                    <a:lstStyle/>
                    <a:p>
                      <a:pPr algn="ctr">
                        <a:lnSpc>
                          <a:spcPts val="4059"/>
                        </a:lnSpc>
                        <a:defRPr/>
                      </a:pPr>
                      <a:r>
                        <a:rPr lang="en-US" sz="2899">
                          <a:solidFill>
                            <a:srgbClr val="000000"/>
                          </a:solidFill>
                          <a:latin typeface="Lato"/>
                        </a:rPr>
                        <a:t>10</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Lato"/>
                        </a:rPr>
                        <a:t>Nguyễn Văn Sang</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Lato"/>
                        </a:rPr>
                        <a:t>2002164</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10" name="TextBox 10"/>
          <p:cNvSpPr txBox="1"/>
          <p:nvPr/>
        </p:nvSpPr>
        <p:spPr>
          <a:xfrm>
            <a:off x="1004888" y="3964677"/>
            <a:ext cx="6996120" cy="1083252"/>
          </a:xfrm>
          <a:prstGeom prst="rect">
            <a:avLst/>
          </a:prstGeom>
        </p:spPr>
        <p:txBody>
          <a:bodyPr lIns="0" tIns="0" rIns="0" bIns="0" rtlCol="0" anchor="t">
            <a:spAutoFit/>
          </a:bodyPr>
          <a:lstStyle/>
          <a:p>
            <a:pPr marL="0" lvl="0" indent="0" algn="l">
              <a:lnSpc>
                <a:spcPts val="8400"/>
              </a:lnSpc>
            </a:pPr>
            <a:r>
              <a:rPr lang="en-US" sz="6000" spc="300">
                <a:solidFill>
                  <a:srgbClr val="000000"/>
                </a:solidFill>
                <a:latin typeface="Helios Extended Bold"/>
              </a:rPr>
              <a:t>NHÓM 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76124" y="0"/>
            <a:ext cx="13352049" cy="7634140"/>
            <a:chOff x="0" y="0"/>
            <a:chExt cx="710790" cy="406400"/>
          </a:xfrm>
        </p:grpSpPr>
        <p:sp>
          <p:nvSpPr>
            <p:cNvPr id="3" name="Freeform 3"/>
            <p:cNvSpPr/>
            <p:nvPr/>
          </p:nvSpPr>
          <p:spPr>
            <a:xfrm>
              <a:off x="0" y="0"/>
              <a:ext cx="710790" cy="406400"/>
            </a:xfrm>
            <a:custGeom>
              <a:avLst/>
              <a:gdLst/>
              <a:ahLst/>
              <a:cxnLst/>
              <a:rect l="l" t="t" r="r" b="b"/>
              <a:pathLst>
                <a:path w="710790" h="406400">
                  <a:moveTo>
                    <a:pt x="507590" y="0"/>
                  </a:moveTo>
                  <a:cubicBezTo>
                    <a:pt x="619815" y="0"/>
                    <a:pt x="710790" y="90976"/>
                    <a:pt x="710790" y="203200"/>
                  </a:cubicBezTo>
                  <a:cubicBezTo>
                    <a:pt x="710790" y="315424"/>
                    <a:pt x="619815" y="406400"/>
                    <a:pt x="507590" y="406400"/>
                  </a:cubicBezTo>
                  <a:lnTo>
                    <a:pt x="203200" y="406400"/>
                  </a:lnTo>
                  <a:cubicBezTo>
                    <a:pt x="90976" y="406400"/>
                    <a:pt x="0" y="315424"/>
                    <a:pt x="0" y="203200"/>
                  </a:cubicBezTo>
                  <a:cubicBezTo>
                    <a:pt x="0" y="90976"/>
                    <a:pt x="90976" y="0"/>
                    <a:pt x="203200" y="0"/>
                  </a:cubicBezTo>
                  <a:close/>
                </a:path>
              </a:pathLst>
            </a:custGeom>
            <a:solidFill>
              <a:schemeClr val="bg2">
                <a:lumMod val="90000"/>
                <a:alpha val="80000"/>
              </a:schemeClr>
            </a:solidFill>
          </p:spPr>
          <p:txBody>
            <a:bodyPr/>
            <a:lstStyle/>
            <a:p>
              <a:endParaRPr lang="en-US"/>
            </a:p>
          </p:txBody>
        </p:sp>
        <p:sp>
          <p:nvSpPr>
            <p:cNvPr id="4" name="TextBox 4"/>
            <p:cNvSpPr txBox="1"/>
            <p:nvPr/>
          </p:nvSpPr>
          <p:spPr>
            <a:xfrm>
              <a:off x="0" y="-47625"/>
              <a:ext cx="710790" cy="454025"/>
            </a:xfrm>
            <a:prstGeom prst="rect">
              <a:avLst/>
            </a:prstGeom>
          </p:spPr>
          <p:txBody>
            <a:bodyPr lIns="50800" tIns="50800" rIns="50800" bIns="50800" rtlCol="0" anchor="ctr"/>
            <a:lstStyle/>
            <a:p>
              <a:pPr algn="ctr">
                <a:lnSpc>
                  <a:spcPts val="3359"/>
                </a:lnSpc>
              </a:pPr>
              <a:endParaRPr/>
            </a:p>
          </p:txBody>
        </p:sp>
      </p:grpSp>
      <p:sp>
        <p:nvSpPr>
          <p:cNvPr id="18" name="TextBox 18"/>
          <p:cNvSpPr txBox="1"/>
          <p:nvPr/>
        </p:nvSpPr>
        <p:spPr>
          <a:xfrm>
            <a:off x="4136077" y="2535260"/>
            <a:ext cx="6553200" cy="359714"/>
          </a:xfrm>
          <a:prstGeom prst="rect">
            <a:avLst/>
          </a:prstGeom>
        </p:spPr>
        <p:txBody>
          <a:bodyPr wrap="square" lIns="0" tIns="0" rIns="0" bIns="0" rtlCol="0" anchor="t">
            <a:spAutoFit/>
          </a:bodyPr>
          <a:lstStyle/>
          <a:p>
            <a:pPr marL="0" lvl="0" indent="0" algn="ctr">
              <a:lnSpc>
                <a:spcPts val="2940"/>
              </a:lnSpc>
            </a:pPr>
            <a:r>
              <a:rPr lang="en-US" sz="2100" spc="210">
                <a:solidFill>
                  <a:srgbClr val="4E6E81"/>
                </a:solidFill>
                <a:latin typeface="Heebo Bold"/>
              </a:rPr>
              <a:t>RF UART Lora SX1278 EBYTE E32-433T20D</a:t>
            </a:r>
          </a:p>
        </p:txBody>
      </p:sp>
      <p:sp>
        <p:nvSpPr>
          <p:cNvPr id="20" name="TextBox 20"/>
          <p:cNvSpPr txBox="1"/>
          <p:nvPr/>
        </p:nvSpPr>
        <p:spPr>
          <a:xfrm>
            <a:off x="5712985" y="2872296"/>
            <a:ext cx="3189800" cy="362407"/>
          </a:xfrm>
          <a:prstGeom prst="rect">
            <a:avLst/>
          </a:prstGeom>
        </p:spPr>
        <p:txBody>
          <a:bodyPr lIns="0" tIns="0" rIns="0" bIns="0" rtlCol="0" anchor="t">
            <a:spAutoFit/>
          </a:bodyPr>
          <a:lstStyle/>
          <a:p>
            <a:pPr marL="0" lvl="0" indent="0" algn="ctr">
              <a:lnSpc>
                <a:spcPts val="3200"/>
              </a:lnSpc>
            </a:pPr>
            <a:r>
              <a:rPr lang="en-US" sz="2000" spc="200">
                <a:solidFill>
                  <a:srgbClr val="000000"/>
                </a:solidFill>
                <a:latin typeface="Lato"/>
              </a:rPr>
              <a:t>Mạch thu phát</a:t>
            </a:r>
          </a:p>
        </p:txBody>
      </p:sp>
      <p:grpSp>
        <p:nvGrpSpPr>
          <p:cNvPr id="39" name="Group 38">
            <a:extLst>
              <a:ext uri="{FF2B5EF4-FFF2-40B4-BE49-F238E27FC236}">
                <a16:creationId xmlns:a16="http://schemas.microsoft.com/office/drawing/2014/main" id="{15B88CD9-8152-E162-83DA-D096C349423B}"/>
              </a:ext>
            </a:extLst>
          </p:cNvPr>
          <p:cNvGrpSpPr/>
          <p:nvPr/>
        </p:nvGrpSpPr>
        <p:grpSpPr>
          <a:xfrm>
            <a:off x="782644" y="2536074"/>
            <a:ext cx="3262102" cy="1349836"/>
            <a:chOff x="782644" y="2536074"/>
            <a:chExt cx="3262102" cy="1349836"/>
          </a:xfrm>
        </p:grpSpPr>
        <p:sp>
          <p:nvSpPr>
            <p:cNvPr id="23" name="TextBox 23"/>
            <p:cNvSpPr txBox="1"/>
            <p:nvPr/>
          </p:nvSpPr>
          <p:spPr>
            <a:xfrm>
              <a:off x="854946" y="2536074"/>
              <a:ext cx="3189800" cy="731611"/>
            </a:xfrm>
            <a:prstGeom prst="rect">
              <a:avLst/>
            </a:prstGeom>
          </p:spPr>
          <p:txBody>
            <a:bodyPr lIns="0" tIns="0" rIns="0" bIns="0" rtlCol="0" anchor="t">
              <a:spAutoFit/>
            </a:bodyPr>
            <a:lstStyle/>
            <a:p>
              <a:pPr marL="0" lvl="0" indent="0" algn="ctr">
                <a:lnSpc>
                  <a:spcPts val="2940"/>
                </a:lnSpc>
              </a:pPr>
              <a:r>
                <a:rPr lang="en-US" sz="2100" spc="210">
                  <a:solidFill>
                    <a:srgbClr val="4E6E81"/>
                  </a:solidFill>
                  <a:latin typeface="Heebo Bold"/>
                </a:rPr>
                <a:t>NodeMCU Lua Wifi ESP8266</a:t>
              </a:r>
            </a:p>
          </p:txBody>
        </p:sp>
        <p:sp>
          <p:nvSpPr>
            <p:cNvPr id="25" name="TextBox 25"/>
            <p:cNvSpPr txBox="1"/>
            <p:nvPr/>
          </p:nvSpPr>
          <p:spPr>
            <a:xfrm>
              <a:off x="782644" y="3523503"/>
              <a:ext cx="3189800" cy="362407"/>
            </a:xfrm>
            <a:prstGeom prst="rect">
              <a:avLst/>
            </a:prstGeom>
          </p:spPr>
          <p:txBody>
            <a:bodyPr lIns="0" tIns="0" rIns="0" bIns="0" rtlCol="0" anchor="t">
              <a:spAutoFit/>
            </a:bodyPr>
            <a:lstStyle/>
            <a:p>
              <a:pPr marL="0" lvl="0" indent="0" algn="ctr">
                <a:lnSpc>
                  <a:spcPts val="3200"/>
                </a:lnSpc>
              </a:pPr>
              <a:endParaRPr lang="en-US" sz="2000" spc="200">
                <a:solidFill>
                  <a:srgbClr val="000000"/>
                </a:solidFill>
                <a:latin typeface="Lato"/>
              </a:endParaRPr>
            </a:p>
          </p:txBody>
        </p:sp>
      </p:grpSp>
      <p:sp>
        <p:nvSpPr>
          <p:cNvPr id="29" name="TextBox 29"/>
          <p:cNvSpPr txBox="1"/>
          <p:nvPr/>
        </p:nvSpPr>
        <p:spPr>
          <a:xfrm>
            <a:off x="11285896" y="2660966"/>
            <a:ext cx="6621104" cy="2037224"/>
          </a:xfrm>
          <a:prstGeom prst="rect">
            <a:avLst/>
          </a:prstGeom>
        </p:spPr>
        <p:txBody>
          <a:bodyPr wrap="square" lIns="0" tIns="0" rIns="0" bIns="0" rtlCol="0" anchor="t">
            <a:spAutoFit/>
          </a:bodyPr>
          <a:lstStyle/>
          <a:p>
            <a:pPr marL="0" lvl="0" indent="0">
              <a:lnSpc>
                <a:spcPts val="8400"/>
              </a:lnSpc>
            </a:pPr>
            <a:r>
              <a:rPr lang="en-US" sz="4800" spc="300">
                <a:solidFill>
                  <a:srgbClr val="000000"/>
                </a:solidFill>
                <a:latin typeface="Montserrat Bold" panose="020B0604020202020204" charset="0"/>
              </a:rPr>
              <a:t>03. CẤU TẠO VÀ CHỨC NĂNG</a:t>
            </a:r>
          </a:p>
        </p:txBody>
      </p:sp>
      <p:sp>
        <p:nvSpPr>
          <p:cNvPr id="30" name="TextBox 30"/>
          <p:cNvSpPr txBox="1"/>
          <p:nvPr/>
        </p:nvSpPr>
        <p:spPr>
          <a:xfrm>
            <a:off x="11285896" y="4991134"/>
            <a:ext cx="6410123" cy="389017"/>
          </a:xfrm>
          <a:prstGeom prst="rect">
            <a:avLst/>
          </a:prstGeom>
        </p:spPr>
        <p:txBody>
          <a:bodyPr lIns="0" tIns="0" rIns="0" bIns="0" rtlCol="0" anchor="t">
            <a:spAutoFit/>
          </a:bodyPr>
          <a:lstStyle/>
          <a:p>
            <a:pPr marL="0" lvl="0" indent="0" algn="ctr">
              <a:lnSpc>
                <a:spcPts val="3219"/>
              </a:lnSpc>
              <a:spcBef>
                <a:spcPct val="0"/>
              </a:spcBef>
            </a:pPr>
            <a:r>
              <a:rPr lang="en-US" sz="2400" b="1" spc="229">
                <a:solidFill>
                  <a:srgbClr val="000000"/>
                </a:solidFill>
                <a:latin typeface="Lato"/>
              </a:rPr>
              <a:t>- HỆ THỐNG TRẠM MẶT ĐẤT -</a:t>
            </a:r>
          </a:p>
        </p:txBody>
      </p:sp>
      <p:grpSp>
        <p:nvGrpSpPr>
          <p:cNvPr id="31" name="Group 31"/>
          <p:cNvGrpSpPr/>
          <p:nvPr/>
        </p:nvGrpSpPr>
        <p:grpSpPr>
          <a:xfrm>
            <a:off x="780210" y="780210"/>
            <a:ext cx="248490" cy="248490"/>
            <a:chOff x="0" y="0"/>
            <a:chExt cx="812800" cy="812800"/>
          </a:xfrm>
        </p:grpSpPr>
        <p:sp>
          <p:nvSpPr>
            <p:cNvPr id="32" name="Freeform 3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34" name="Group 34"/>
          <p:cNvGrpSpPr/>
          <p:nvPr/>
        </p:nvGrpSpPr>
        <p:grpSpPr>
          <a:xfrm>
            <a:off x="17259300" y="9333392"/>
            <a:ext cx="248490" cy="248490"/>
            <a:chOff x="0" y="0"/>
            <a:chExt cx="812800" cy="812800"/>
          </a:xfrm>
        </p:grpSpPr>
        <p:sp>
          <p:nvSpPr>
            <p:cNvPr id="35" name="Freeform 3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36" name="TextBox 3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59" name="Picture 58" descr="A small electronic device with a qr code&#10;&#10;Description automatically generated">
            <a:extLst>
              <a:ext uri="{FF2B5EF4-FFF2-40B4-BE49-F238E27FC236}">
                <a16:creationId xmlns:a16="http://schemas.microsoft.com/office/drawing/2014/main" id="{BB60B834-F1E7-E97C-387A-9A953A00F315}"/>
              </a:ext>
            </a:extLst>
          </p:cNvPr>
          <p:cNvPicPr>
            <a:picLocks noChangeAspect="1"/>
          </p:cNvPicPr>
          <p:nvPr/>
        </p:nvPicPr>
        <p:blipFill>
          <a:blip r:embed="rId2"/>
          <a:stretch>
            <a:fillRect/>
          </a:stretch>
        </p:blipFill>
        <p:spPr>
          <a:xfrm>
            <a:off x="5639646" y="765650"/>
            <a:ext cx="3336478" cy="1464268"/>
          </a:xfrm>
          <a:prstGeom prst="rect">
            <a:avLst/>
          </a:prstGeom>
        </p:spPr>
      </p:pic>
      <p:pic>
        <p:nvPicPr>
          <p:cNvPr id="5" name="Picture 4">
            <a:extLst>
              <a:ext uri="{FF2B5EF4-FFF2-40B4-BE49-F238E27FC236}">
                <a16:creationId xmlns:a16="http://schemas.microsoft.com/office/drawing/2014/main" id="{60932EFA-B691-B90A-CBD3-643803CD6971}"/>
              </a:ext>
            </a:extLst>
          </p:cNvPr>
          <p:cNvPicPr>
            <a:picLocks noChangeAspect="1"/>
          </p:cNvPicPr>
          <p:nvPr/>
        </p:nvPicPr>
        <p:blipFill rotWithShape="1">
          <a:blip r:embed="rId3"/>
          <a:srcRect l="9874" t="16656" r="8991" b="16199"/>
          <a:stretch/>
        </p:blipFill>
        <p:spPr bwMode="auto">
          <a:xfrm>
            <a:off x="1790065" y="780211"/>
            <a:ext cx="1769639" cy="1464268"/>
          </a:xfrm>
          <a:prstGeom prst="rect">
            <a:avLst/>
          </a:prstGeom>
          <a:ln>
            <a:noFill/>
          </a:ln>
          <a:extLst>
            <a:ext uri="{53640926-AAD7-44D8-BBD7-CCE9431645EC}">
              <a14:shadowObscured xmlns:a14="http://schemas.microsoft.com/office/drawing/2010/main"/>
            </a:ext>
          </a:extLst>
        </p:spPr>
      </p:pic>
      <p:graphicFrame>
        <p:nvGraphicFramePr>
          <p:cNvPr id="7" name="Table 6">
            <a:extLst>
              <a:ext uri="{FF2B5EF4-FFF2-40B4-BE49-F238E27FC236}">
                <a16:creationId xmlns:a16="http://schemas.microsoft.com/office/drawing/2014/main" id="{CF5E122B-BF2F-BE4F-13C5-9F66E904DF09}"/>
              </a:ext>
            </a:extLst>
          </p:cNvPr>
          <p:cNvGraphicFramePr>
            <a:graphicFrameLocks noGrp="1"/>
          </p:cNvGraphicFramePr>
          <p:nvPr>
            <p:extLst>
              <p:ext uri="{D42A27DB-BD31-4B8C-83A1-F6EECF244321}">
                <p14:modId xmlns:p14="http://schemas.microsoft.com/office/powerpoint/2010/main" val="370961572"/>
              </p:ext>
            </p:extLst>
          </p:nvPr>
        </p:nvGraphicFramePr>
        <p:xfrm>
          <a:off x="10850618" y="5694576"/>
          <a:ext cx="6230637" cy="3617472"/>
        </p:xfrm>
        <a:graphic>
          <a:graphicData uri="http://schemas.openxmlformats.org/drawingml/2006/table">
            <a:tbl>
              <a:tblPr firstRow="1" bandRow="1"/>
              <a:tblGrid>
                <a:gridCol w="3114975">
                  <a:extLst>
                    <a:ext uri="{9D8B030D-6E8A-4147-A177-3AD203B41FA5}">
                      <a16:colId xmlns:a16="http://schemas.microsoft.com/office/drawing/2014/main" val="3572303152"/>
                    </a:ext>
                  </a:extLst>
                </a:gridCol>
                <a:gridCol w="3115662">
                  <a:extLst>
                    <a:ext uri="{9D8B030D-6E8A-4147-A177-3AD203B41FA5}">
                      <a16:colId xmlns:a16="http://schemas.microsoft.com/office/drawing/2014/main" val="395735631"/>
                    </a:ext>
                  </a:extLst>
                </a:gridCol>
              </a:tblGrid>
              <a:tr h="295733">
                <a:tc gridSpan="2">
                  <a:txBody>
                    <a:bodyPr/>
                    <a:lstStyle/>
                    <a:p>
                      <a:pPr algn="ctr">
                        <a:lnSpc>
                          <a:spcPct val="107000"/>
                        </a:lnSpc>
                        <a:tabLst>
                          <a:tab pos="2970530" algn="ctr"/>
                          <a:tab pos="5941060" algn="r"/>
                        </a:tabLst>
                      </a:pPr>
                      <a:r>
                        <a:rPr lang="en-US" sz="2400" b="1">
                          <a:solidFill>
                            <a:srgbClr val="000000"/>
                          </a:solidFill>
                          <a:effectLst/>
                          <a:latin typeface="Lato" panose="020F0502020204030203" pitchFamily="34" charset="0"/>
                          <a:ea typeface="Lato" panose="020F0502020204030203" pitchFamily="34" charset="0"/>
                          <a:cs typeface="Lato" panose="020F0502020204030203" pitchFamily="34" charset="0"/>
                        </a:rPr>
                        <a:t>Pin Connection</a:t>
                      </a:r>
                      <a:endParaRPr lang="en-US" sz="24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3525862681"/>
                  </a:ext>
                </a:extLst>
              </a:tr>
              <a:tr h="607930">
                <a:tc>
                  <a:txBody>
                    <a:bodyPr/>
                    <a:lstStyle/>
                    <a:p>
                      <a:pPr algn="ctr">
                        <a:lnSpc>
                          <a:spcPct val="107000"/>
                        </a:lnSpc>
                        <a:tabLst>
                          <a:tab pos="2970530" algn="ctr"/>
                          <a:tab pos="5941060" algn="r"/>
                        </a:tabLst>
                      </a:pPr>
                      <a:r>
                        <a:rPr lang="en-US" sz="2400" b="1">
                          <a:solidFill>
                            <a:srgbClr val="000000"/>
                          </a:solidFill>
                          <a:effectLst/>
                          <a:latin typeface="Lato" panose="020F0502020204030203" pitchFamily="34" charset="0"/>
                          <a:ea typeface="Lato" panose="020F0502020204030203" pitchFamily="34" charset="0"/>
                          <a:cs typeface="Lato" panose="020F0502020204030203" pitchFamily="34" charset="0"/>
                        </a:rPr>
                        <a:t>LORA</a:t>
                      </a:r>
                      <a:endParaRPr lang="en-US" sz="24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tabLst>
                          <a:tab pos="2970530" algn="ctr"/>
                          <a:tab pos="5941060" algn="r"/>
                        </a:tabLst>
                      </a:pPr>
                      <a:r>
                        <a:rPr lang="en-US" sz="2400" b="1">
                          <a:solidFill>
                            <a:srgbClr val="000000"/>
                          </a:solidFill>
                          <a:effectLst/>
                          <a:latin typeface="Lato" panose="020F0502020204030203" pitchFamily="34" charset="0"/>
                          <a:ea typeface="Lato" panose="020F0502020204030203" pitchFamily="34" charset="0"/>
                          <a:cs typeface="Lato" panose="020F0502020204030203" pitchFamily="34" charset="0"/>
                        </a:rPr>
                        <a:t>NodeMCU Lua Wifi ESP8266</a:t>
                      </a:r>
                      <a:endParaRPr lang="en-US" sz="24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68535021"/>
                  </a:ext>
                </a:extLst>
              </a:tr>
              <a:tr h="285957">
                <a:tc>
                  <a:txBody>
                    <a:bodyPr/>
                    <a:lstStyle/>
                    <a:p>
                      <a:pPr algn="ctr">
                        <a:lnSpc>
                          <a:spcPct val="107000"/>
                        </a:lnSpc>
                        <a:tabLst>
                          <a:tab pos="2970530" algn="ctr"/>
                          <a:tab pos="5941060" algn="r"/>
                        </a:tabLst>
                      </a:pPr>
                      <a:r>
                        <a:rPr lang="en-US" sz="2400">
                          <a:solidFill>
                            <a:srgbClr val="000000"/>
                          </a:solidFill>
                          <a:effectLst/>
                          <a:latin typeface="Lato" panose="020F0502020204030203" pitchFamily="34" charset="0"/>
                          <a:ea typeface="Lato" panose="020F0502020204030203" pitchFamily="34" charset="0"/>
                          <a:cs typeface="Lato" panose="020F0502020204030203" pitchFamily="34" charset="0"/>
                        </a:rPr>
                        <a:t>VCC</a:t>
                      </a:r>
                      <a:endParaRPr lang="en-US" sz="24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tabLst>
                          <a:tab pos="2970530" algn="ctr"/>
                          <a:tab pos="5941060" algn="r"/>
                        </a:tabLst>
                      </a:pPr>
                      <a:r>
                        <a:rPr lang="en-US" sz="2400">
                          <a:solidFill>
                            <a:srgbClr val="000000"/>
                          </a:solidFill>
                          <a:effectLst/>
                          <a:latin typeface="Lato" panose="020F0502020204030203" pitchFamily="34" charset="0"/>
                          <a:ea typeface="Lato" panose="020F0502020204030203" pitchFamily="34" charset="0"/>
                          <a:cs typeface="Lato" panose="020F0502020204030203" pitchFamily="34" charset="0"/>
                        </a:rPr>
                        <a:t>5V</a:t>
                      </a:r>
                      <a:endParaRPr lang="en-US" sz="24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50058059"/>
                  </a:ext>
                </a:extLst>
              </a:tr>
              <a:tr h="285957">
                <a:tc>
                  <a:txBody>
                    <a:bodyPr/>
                    <a:lstStyle/>
                    <a:p>
                      <a:pPr algn="ctr">
                        <a:lnSpc>
                          <a:spcPct val="107000"/>
                        </a:lnSpc>
                        <a:tabLst>
                          <a:tab pos="2970530" algn="ctr"/>
                          <a:tab pos="5941060" algn="r"/>
                        </a:tabLst>
                      </a:pPr>
                      <a:r>
                        <a:rPr lang="it-IT" sz="2400">
                          <a:solidFill>
                            <a:srgbClr val="000000"/>
                          </a:solidFill>
                          <a:effectLst/>
                          <a:latin typeface="Lato" panose="020F0502020204030203" pitchFamily="34" charset="0"/>
                          <a:ea typeface="Lato" panose="020F0502020204030203" pitchFamily="34" charset="0"/>
                          <a:cs typeface="Lato" panose="020F0502020204030203" pitchFamily="34" charset="0"/>
                        </a:rPr>
                        <a:t>GND</a:t>
                      </a:r>
                      <a:endParaRPr lang="en-US" sz="24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tabLst>
                          <a:tab pos="2970530" algn="ctr"/>
                          <a:tab pos="5941060" algn="r"/>
                        </a:tabLst>
                      </a:pPr>
                      <a:r>
                        <a:rPr lang="en-US" sz="2400">
                          <a:solidFill>
                            <a:srgbClr val="000000"/>
                          </a:solidFill>
                          <a:effectLst/>
                          <a:latin typeface="Lato" panose="020F0502020204030203" pitchFamily="34" charset="0"/>
                          <a:ea typeface="Lato" panose="020F0502020204030203" pitchFamily="34" charset="0"/>
                          <a:cs typeface="Lato" panose="020F0502020204030203" pitchFamily="34" charset="0"/>
                        </a:rPr>
                        <a:t>GND</a:t>
                      </a:r>
                      <a:endParaRPr lang="en-US" sz="24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19782641"/>
                  </a:ext>
                </a:extLst>
              </a:tr>
              <a:tr h="285957">
                <a:tc>
                  <a:txBody>
                    <a:bodyPr/>
                    <a:lstStyle/>
                    <a:p>
                      <a:pPr algn="ctr">
                        <a:lnSpc>
                          <a:spcPct val="107000"/>
                        </a:lnSpc>
                        <a:tabLst>
                          <a:tab pos="2970530" algn="ctr"/>
                          <a:tab pos="5941060" algn="r"/>
                        </a:tabLst>
                      </a:pPr>
                      <a:r>
                        <a:rPr lang="it-IT" sz="2400">
                          <a:solidFill>
                            <a:srgbClr val="000000"/>
                          </a:solidFill>
                          <a:effectLst/>
                          <a:latin typeface="Lato" panose="020F0502020204030203" pitchFamily="34" charset="0"/>
                          <a:ea typeface="Lato" panose="020F0502020204030203" pitchFamily="34" charset="0"/>
                          <a:cs typeface="Lato" panose="020F0502020204030203" pitchFamily="34" charset="0"/>
                        </a:rPr>
                        <a:t>M0</a:t>
                      </a:r>
                      <a:endParaRPr lang="en-US" sz="24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tabLst>
                          <a:tab pos="2970530" algn="ctr"/>
                          <a:tab pos="5941060" algn="r"/>
                        </a:tabLst>
                      </a:pPr>
                      <a:r>
                        <a:rPr lang="en-US" sz="2400">
                          <a:solidFill>
                            <a:srgbClr val="000000"/>
                          </a:solidFill>
                          <a:effectLst/>
                          <a:latin typeface="Lato" panose="020F0502020204030203" pitchFamily="34" charset="0"/>
                          <a:ea typeface="Lato" panose="020F0502020204030203" pitchFamily="34" charset="0"/>
                          <a:cs typeface="Lato" panose="020F0502020204030203" pitchFamily="34" charset="0"/>
                        </a:rPr>
                        <a:t>GND</a:t>
                      </a:r>
                      <a:endParaRPr lang="en-US" sz="24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39981159"/>
                  </a:ext>
                </a:extLst>
              </a:tr>
              <a:tr h="285957">
                <a:tc>
                  <a:txBody>
                    <a:bodyPr/>
                    <a:lstStyle/>
                    <a:p>
                      <a:pPr algn="ctr">
                        <a:lnSpc>
                          <a:spcPct val="107000"/>
                        </a:lnSpc>
                        <a:tabLst>
                          <a:tab pos="2970530" algn="ctr"/>
                          <a:tab pos="5941060" algn="r"/>
                        </a:tabLst>
                      </a:pPr>
                      <a:r>
                        <a:rPr lang="it-IT" sz="2400">
                          <a:solidFill>
                            <a:srgbClr val="000000"/>
                          </a:solidFill>
                          <a:effectLst/>
                          <a:latin typeface="Lato" panose="020F0502020204030203" pitchFamily="34" charset="0"/>
                          <a:ea typeface="Lato" panose="020F0502020204030203" pitchFamily="34" charset="0"/>
                          <a:cs typeface="Lato" panose="020F0502020204030203" pitchFamily="34" charset="0"/>
                        </a:rPr>
                        <a:t>M1</a:t>
                      </a:r>
                      <a:endParaRPr lang="en-US" sz="24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tabLst>
                          <a:tab pos="2970530" algn="ctr"/>
                          <a:tab pos="5941060" algn="r"/>
                        </a:tabLst>
                      </a:pPr>
                      <a:r>
                        <a:rPr lang="en-US" sz="2400">
                          <a:solidFill>
                            <a:srgbClr val="000000"/>
                          </a:solidFill>
                          <a:effectLst/>
                          <a:latin typeface="Lato" panose="020F0502020204030203" pitchFamily="34" charset="0"/>
                          <a:ea typeface="Lato" panose="020F0502020204030203" pitchFamily="34" charset="0"/>
                          <a:cs typeface="Lato" panose="020F0502020204030203" pitchFamily="34" charset="0"/>
                        </a:rPr>
                        <a:t>GND</a:t>
                      </a:r>
                      <a:endParaRPr lang="en-US" sz="24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9971912"/>
                  </a:ext>
                </a:extLst>
              </a:tr>
              <a:tr h="285957">
                <a:tc>
                  <a:txBody>
                    <a:bodyPr/>
                    <a:lstStyle/>
                    <a:p>
                      <a:pPr algn="ctr">
                        <a:lnSpc>
                          <a:spcPct val="107000"/>
                        </a:lnSpc>
                        <a:tabLst>
                          <a:tab pos="2970530" algn="ctr"/>
                          <a:tab pos="5941060" algn="r"/>
                        </a:tabLst>
                      </a:pPr>
                      <a:r>
                        <a:rPr lang="it-IT" sz="2400">
                          <a:solidFill>
                            <a:srgbClr val="000000"/>
                          </a:solidFill>
                          <a:effectLst/>
                          <a:latin typeface="Lato" panose="020F0502020204030203" pitchFamily="34" charset="0"/>
                          <a:ea typeface="Lato" panose="020F0502020204030203" pitchFamily="34" charset="0"/>
                          <a:cs typeface="Lato" panose="020F0502020204030203" pitchFamily="34" charset="0"/>
                        </a:rPr>
                        <a:t>RXD</a:t>
                      </a:r>
                      <a:endParaRPr lang="en-US" sz="24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tabLst>
                          <a:tab pos="2970530" algn="ctr"/>
                          <a:tab pos="5941060" algn="r"/>
                        </a:tabLst>
                      </a:pPr>
                      <a:r>
                        <a:rPr lang="en-US" sz="2400">
                          <a:solidFill>
                            <a:srgbClr val="000000"/>
                          </a:solidFill>
                          <a:effectLst/>
                          <a:latin typeface="Lato" panose="020F0502020204030203" pitchFamily="34" charset="0"/>
                          <a:ea typeface="Lato" panose="020F0502020204030203" pitchFamily="34" charset="0"/>
                          <a:cs typeface="Lato" panose="020F0502020204030203" pitchFamily="34" charset="0"/>
                        </a:rPr>
                        <a:t>D3</a:t>
                      </a:r>
                      <a:endParaRPr lang="en-US" sz="24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87718758"/>
                  </a:ext>
                </a:extLst>
              </a:tr>
              <a:tr h="285957">
                <a:tc>
                  <a:txBody>
                    <a:bodyPr/>
                    <a:lstStyle/>
                    <a:p>
                      <a:pPr algn="ctr">
                        <a:lnSpc>
                          <a:spcPct val="107000"/>
                        </a:lnSpc>
                        <a:tabLst>
                          <a:tab pos="2970530" algn="ctr"/>
                          <a:tab pos="5941060" algn="r"/>
                        </a:tabLst>
                      </a:pPr>
                      <a:r>
                        <a:rPr lang="it-IT" sz="2400">
                          <a:solidFill>
                            <a:srgbClr val="000000"/>
                          </a:solidFill>
                          <a:effectLst/>
                          <a:latin typeface="Lato" panose="020F0502020204030203" pitchFamily="34" charset="0"/>
                          <a:ea typeface="Lato" panose="020F0502020204030203" pitchFamily="34" charset="0"/>
                          <a:cs typeface="Lato" panose="020F0502020204030203" pitchFamily="34" charset="0"/>
                        </a:rPr>
                        <a:t>TXD</a:t>
                      </a:r>
                      <a:endParaRPr lang="en-US" sz="24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tabLst>
                          <a:tab pos="2970530" algn="ctr"/>
                          <a:tab pos="5941060" algn="r"/>
                        </a:tabLst>
                      </a:pPr>
                      <a:r>
                        <a:rPr lang="en-US" sz="2400">
                          <a:solidFill>
                            <a:srgbClr val="000000"/>
                          </a:solidFill>
                          <a:effectLst/>
                          <a:latin typeface="Lato" panose="020F0502020204030203" pitchFamily="34" charset="0"/>
                          <a:ea typeface="Lato" panose="020F0502020204030203" pitchFamily="34" charset="0"/>
                          <a:cs typeface="Lato" panose="020F0502020204030203" pitchFamily="34" charset="0"/>
                        </a:rPr>
                        <a:t>D2</a:t>
                      </a:r>
                      <a:endParaRPr lang="en-US" sz="24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1156235"/>
                  </a:ext>
                </a:extLst>
              </a:tr>
              <a:tr h="285957">
                <a:tc>
                  <a:txBody>
                    <a:bodyPr/>
                    <a:lstStyle/>
                    <a:p>
                      <a:pPr algn="ctr">
                        <a:lnSpc>
                          <a:spcPct val="107000"/>
                        </a:lnSpc>
                        <a:tabLst>
                          <a:tab pos="2970530" algn="ctr"/>
                          <a:tab pos="5941060" algn="r"/>
                        </a:tabLst>
                      </a:pPr>
                      <a:r>
                        <a:rPr lang="it-IT" sz="2400">
                          <a:solidFill>
                            <a:srgbClr val="000000"/>
                          </a:solidFill>
                          <a:effectLst/>
                          <a:latin typeface="Lato" panose="020F0502020204030203" pitchFamily="34" charset="0"/>
                          <a:ea typeface="Lato" panose="020F0502020204030203" pitchFamily="34" charset="0"/>
                          <a:cs typeface="Lato" panose="020F0502020204030203" pitchFamily="34" charset="0"/>
                        </a:rPr>
                        <a:t>AUX</a:t>
                      </a:r>
                      <a:endParaRPr lang="en-US" sz="24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pPr>
                      <a:endParaRPr lang="en-US" sz="24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7051736"/>
                  </a:ext>
                </a:extLst>
              </a:tr>
            </a:tbl>
          </a:graphicData>
        </a:graphic>
      </p:graphicFrame>
      <p:pic>
        <p:nvPicPr>
          <p:cNvPr id="8" name="Picture 7" descr="Không có mô tả.">
            <a:extLst>
              <a:ext uri="{FF2B5EF4-FFF2-40B4-BE49-F238E27FC236}">
                <a16:creationId xmlns:a16="http://schemas.microsoft.com/office/drawing/2014/main" id="{735A8201-3BB2-F864-629A-398896D5FE52}"/>
              </a:ext>
            </a:extLst>
          </p:cNvPr>
          <p:cNvPicPr>
            <a:picLocks noChangeAspect="1"/>
          </p:cNvPicPr>
          <p:nvPr/>
        </p:nvPicPr>
        <p:blipFill rotWithShape="1">
          <a:blip r:embed="rId4">
            <a:extLst>
              <a:ext uri="{28A0092B-C50C-407E-A947-70E740481C1C}">
                <a14:useLocalDpi xmlns:a14="http://schemas.microsoft.com/office/drawing/2010/main" val="0"/>
              </a:ext>
            </a:extLst>
          </a:blip>
          <a:srcRect l="58165" t="22842" r="501" b="31036"/>
          <a:stretch/>
        </p:blipFill>
        <p:spPr bwMode="auto">
          <a:xfrm>
            <a:off x="1793972" y="3784977"/>
            <a:ext cx="5822240" cy="555257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11889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15400" y="0"/>
            <a:ext cx="13352049" cy="10287000"/>
            <a:chOff x="0" y="0"/>
            <a:chExt cx="710790" cy="406400"/>
          </a:xfrm>
        </p:grpSpPr>
        <p:sp>
          <p:nvSpPr>
            <p:cNvPr id="3" name="Freeform 3"/>
            <p:cNvSpPr/>
            <p:nvPr/>
          </p:nvSpPr>
          <p:spPr>
            <a:xfrm>
              <a:off x="0" y="0"/>
              <a:ext cx="710790" cy="406400"/>
            </a:xfrm>
            <a:custGeom>
              <a:avLst/>
              <a:gdLst/>
              <a:ahLst/>
              <a:cxnLst/>
              <a:rect l="l" t="t" r="r" b="b"/>
              <a:pathLst>
                <a:path w="710790" h="406400">
                  <a:moveTo>
                    <a:pt x="507590" y="0"/>
                  </a:moveTo>
                  <a:cubicBezTo>
                    <a:pt x="619815" y="0"/>
                    <a:pt x="710790" y="90976"/>
                    <a:pt x="710790" y="203200"/>
                  </a:cubicBezTo>
                  <a:cubicBezTo>
                    <a:pt x="710790" y="315424"/>
                    <a:pt x="619815" y="406400"/>
                    <a:pt x="507590" y="406400"/>
                  </a:cubicBezTo>
                  <a:lnTo>
                    <a:pt x="203200" y="406400"/>
                  </a:lnTo>
                  <a:cubicBezTo>
                    <a:pt x="90976" y="406400"/>
                    <a:pt x="0" y="315424"/>
                    <a:pt x="0" y="203200"/>
                  </a:cubicBezTo>
                  <a:cubicBezTo>
                    <a:pt x="0" y="90976"/>
                    <a:pt x="90976" y="0"/>
                    <a:pt x="203200" y="0"/>
                  </a:cubicBezTo>
                  <a:close/>
                </a:path>
              </a:pathLst>
            </a:custGeom>
            <a:solidFill>
              <a:schemeClr val="bg2">
                <a:lumMod val="90000"/>
                <a:alpha val="80000"/>
              </a:schemeClr>
            </a:solidFill>
          </p:spPr>
          <p:txBody>
            <a:bodyPr/>
            <a:lstStyle/>
            <a:p>
              <a:endParaRPr lang="en-US"/>
            </a:p>
          </p:txBody>
        </p:sp>
        <p:sp>
          <p:nvSpPr>
            <p:cNvPr id="4" name="TextBox 4"/>
            <p:cNvSpPr txBox="1"/>
            <p:nvPr/>
          </p:nvSpPr>
          <p:spPr>
            <a:xfrm>
              <a:off x="0" y="-47625"/>
              <a:ext cx="710790" cy="454025"/>
            </a:xfrm>
            <a:prstGeom prst="rect">
              <a:avLst/>
            </a:prstGeom>
          </p:spPr>
          <p:txBody>
            <a:bodyPr lIns="50800" tIns="50800" rIns="50800" bIns="50800" rtlCol="0" anchor="ctr"/>
            <a:lstStyle/>
            <a:p>
              <a:pPr algn="ctr">
                <a:lnSpc>
                  <a:spcPts val="3359"/>
                </a:lnSpc>
              </a:pPr>
              <a:endParaRPr/>
            </a:p>
          </p:txBody>
        </p:sp>
      </p:grpSp>
      <p:sp>
        <p:nvSpPr>
          <p:cNvPr id="29" name="TextBox 29"/>
          <p:cNvSpPr txBox="1"/>
          <p:nvPr/>
        </p:nvSpPr>
        <p:spPr>
          <a:xfrm>
            <a:off x="1371600" y="329486"/>
            <a:ext cx="10210800" cy="960006"/>
          </a:xfrm>
          <a:prstGeom prst="rect">
            <a:avLst/>
          </a:prstGeom>
        </p:spPr>
        <p:txBody>
          <a:bodyPr wrap="square" lIns="0" tIns="0" rIns="0" bIns="0" rtlCol="0" anchor="t">
            <a:spAutoFit/>
          </a:bodyPr>
          <a:lstStyle/>
          <a:p>
            <a:pPr marL="0" lvl="0" indent="0">
              <a:lnSpc>
                <a:spcPts val="8400"/>
              </a:lnSpc>
            </a:pPr>
            <a:r>
              <a:rPr lang="en-US" sz="4800" spc="300">
                <a:solidFill>
                  <a:srgbClr val="000000"/>
                </a:solidFill>
                <a:latin typeface="Montserrat Bold" panose="020B0604020202020204" charset="0"/>
              </a:rPr>
              <a:t>03. CẤU TẠO VÀ CHỨC NĂNG</a:t>
            </a:r>
          </a:p>
        </p:txBody>
      </p:sp>
      <p:sp>
        <p:nvSpPr>
          <p:cNvPr id="30" name="TextBox 30"/>
          <p:cNvSpPr txBox="1"/>
          <p:nvPr/>
        </p:nvSpPr>
        <p:spPr>
          <a:xfrm>
            <a:off x="1371600" y="1406322"/>
            <a:ext cx="9885434" cy="389017"/>
          </a:xfrm>
          <a:prstGeom prst="rect">
            <a:avLst/>
          </a:prstGeom>
        </p:spPr>
        <p:txBody>
          <a:bodyPr wrap="square" lIns="0" tIns="0" rIns="0" bIns="0" rtlCol="0" anchor="t">
            <a:spAutoFit/>
          </a:bodyPr>
          <a:lstStyle/>
          <a:p>
            <a:pPr marL="0" lvl="0" indent="0">
              <a:lnSpc>
                <a:spcPts val="3219"/>
              </a:lnSpc>
              <a:spcBef>
                <a:spcPct val="0"/>
              </a:spcBef>
            </a:pPr>
            <a:r>
              <a:rPr lang="en-US" sz="2400" b="1" spc="229">
                <a:solidFill>
                  <a:srgbClr val="000000"/>
                </a:solidFill>
                <a:latin typeface="Lato"/>
              </a:rPr>
              <a:t>- HỆ THỐNG TRẠM MẶT ĐẤT -</a:t>
            </a:r>
          </a:p>
        </p:txBody>
      </p:sp>
      <p:grpSp>
        <p:nvGrpSpPr>
          <p:cNvPr id="31" name="Group 31"/>
          <p:cNvGrpSpPr/>
          <p:nvPr/>
        </p:nvGrpSpPr>
        <p:grpSpPr>
          <a:xfrm>
            <a:off x="780210" y="780210"/>
            <a:ext cx="248490" cy="248490"/>
            <a:chOff x="0" y="0"/>
            <a:chExt cx="812800" cy="812800"/>
          </a:xfrm>
        </p:grpSpPr>
        <p:sp>
          <p:nvSpPr>
            <p:cNvPr id="32" name="Freeform 3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34" name="Group 34"/>
          <p:cNvGrpSpPr/>
          <p:nvPr/>
        </p:nvGrpSpPr>
        <p:grpSpPr>
          <a:xfrm>
            <a:off x="17259300" y="9333392"/>
            <a:ext cx="248490" cy="248490"/>
            <a:chOff x="0" y="0"/>
            <a:chExt cx="812800" cy="812800"/>
          </a:xfrm>
        </p:grpSpPr>
        <p:sp>
          <p:nvSpPr>
            <p:cNvPr id="35" name="Freeform 3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36" name="TextBox 3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6" name="Picture 5">
            <a:extLst>
              <a:ext uri="{FF2B5EF4-FFF2-40B4-BE49-F238E27FC236}">
                <a16:creationId xmlns:a16="http://schemas.microsoft.com/office/drawing/2014/main" id="{95445E50-9111-B0A6-FBC9-B7515F8BC344}"/>
              </a:ext>
            </a:extLst>
          </p:cNvPr>
          <p:cNvPicPr>
            <a:picLocks noChangeAspect="1"/>
          </p:cNvPicPr>
          <p:nvPr/>
        </p:nvPicPr>
        <p:blipFill>
          <a:blip r:embed="rId2"/>
          <a:stretch>
            <a:fillRect/>
          </a:stretch>
        </p:blipFill>
        <p:spPr>
          <a:xfrm>
            <a:off x="10134600" y="2594996"/>
            <a:ext cx="7860225" cy="5295601"/>
          </a:xfrm>
          <a:prstGeom prst="rect">
            <a:avLst/>
          </a:prstGeom>
        </p:spPr>
      </p:pic>
      <p:sp>
        <p:nvSpPr>
          <p:cNvPr id="10" name="TextBox 9">
            <a:extLst>
              <a:ext uri="{FF2B5EF4-FFF2-40B4-BE49-F238E27FC236}">
                <a16:creationId xmlns:a16="http://schemas.microsoft.com/office/drawing/2014/main" id="{DF7E500C-DF58-B2F4-ED8A-DA754B128D08}"/>
              </a:ext>
            </a:extLst>
          </p:cNvPr>
          <p:cNvSpPr txBox="1"/>
          <p:nvPr/>
        </p:nvSpPr>
        <p:spPr>
          <a:xfrm>
            <a:off x="772715" y="2594996"/>
            <a:ext cx="7918693" cy="4512902"/>
          </a:xfrm>
          <a:prstGeom prst="rect">
            <a:avLst/>
          </a:prstGeom>
          <a:noFill/>
        </p:spPr>
        <p:txBody>
          <a:bodyPr wrap="square">
            <a:spAutoFit/>
          </a:bodyPr>
          <a:lstStyle/>
          <a:p>
            <a:pPr marL="342900" indent="-342900" algn="just">
              <a:lnSpc>
                <a:spcPct val="130000"/>
              </a:lnSpc>
              <a:spcBef>
                <a:spcPts val="600"/>
              </a:spcBef>
              <a:spcAft>
                <a:spcPts val="600"/>
              </a:spcAft>
              <a:buFont typeface="Arial" panose="020B0604020202020204" pitchFamily="34" charset="0"/>
              <a:buChar char="•"/>
            </a:pPr>
            <a:r>
              <a:rPr lang="en-US" sz="2400" kern="100">
                <a:effectLst/>
                <a:latin typeface="Lato" panose="020F0502020204030203" pitchFamily="34" charset="0"/>
                <a:ea typeface="Lato" panose="020F0502020204030203" pitchFamily="34" charset="0"/>
                <a:cs typeface="Lato" panose="020F0502020204030203" pitchFamily="34" charset="0"/>
              </a:rPr>
              <a:t>Với chức năng lưu trữ, phân tích và trực quan hóa dữ liệu nhóm đã sử dụng Thingspeak để tạo các biểu đồ để dễ dàng theo dõi được dữ liệu từ các cảm biến được gửi về trạm mặt đất, mỗi đồ thị sẽ thể hiện 1 chỉ số ví dụ như theo dõi nhiệt độ thay đổi theo thời gian…</a:t>
            </a:r>
          </a:p>
          <a:p>
            <a:pPr marL="342900" indent="-342900">
              <a:lnSpc>
                <a:spcPct val="130000"/>
              </a:lnSpc>
              <a:spcBef>
                <a:spcPts val="600"/>
              </a:spcBef>
              <a:spcAft>
                <a:spcPts val="600"/>
              </a:spcAft>
              <a:buFont typeface="Arial" panose="020B0604020202020204" pitchFamily="34" charset="0"/>
              <a:buChar char="•"/>
            </a:pPr>
            <a:r>
              <a:rPr lang="en-US" sz="2400" kern="100">
                <a:effectLst/>
                <a:latin typeface="Lato" panose="020F0502020204030203" pitchFamily="34" charset="0"/>
                <a:ea typeface="Lato" panose="020F0502020204030203" pitchFamily="34" charset="0"/>
                <a:cs typeface="Lato" panose="020F0502020204030203" pitchFamily="34" charset="0"/>
              </a:rPr>
              <a:t>Ngoài ra Thingspeak còn hỗ trợ xuất dữ liệu ra file csv để có thể xem lại được dữ liệu một cách chi tiết nhất từ đó có thể đưa ra các phân tích chính và kết luận chính xác hơn.</a:t>
            </a:r>
          </a:p>
        </p:txBody>
      </p:sp>
    </p:spTree>
    <p:extLst>
      <p:ext uri="{BB962C8B-B14F-4D97-AF65-F5344CB8AC3E}">
        <p14:creationId xmlns:p14="http://schemas.microsoft.com/office/powerpoint/2010/main" val="1854959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9"/>
          <p:cNvSpPr txBox="1"/>
          <p:nvPr/>
        </p:nvSpPr>
        <p:spPr>
          <a:xfrm>
            <a:off x="1371600" y="396493"/>
            <a:ext cx="16136190" cy="918841"/>
          </a:xfrm>
          <a:prstGeom prst="rect">
            <a:avLst/>
          </a:prstGeom>
        </p:spPr>
        <p:txBody>
          <a:bodyPr wrap="square" lIns="0" tIns="0" rIns="0" bIns="0" rtlCol="0" anchor="t">
            <a:spAutoFit/>
          </a:bodyPr>
          <a:lstStyle/>
          <a:p>
            <a:pPr>
              <a:lnSpc>
                <a:spcPts val="8400"/>
              </a:lnSpc>
            </a:pPr>
            <a:r>
              <a:rPr lang="en-US" sz="3600" spc="300">
                <a:solidFill>
                  <a:srgbClr val="000000"/>
                </a:solidFill>
                <a:latin typeface="Montserrat Bold" panose="020B0604020202020204" charset="0"/>
              </a:rPr>
              <a:t>03. CẤU TẠO VÀ CHỨC NĂNG – </a:t>
            </a:r>
            <a:r>
              <a:rPr lang="en-US" sz="3600" spc="300">
                <a:solidFill>
                  <a:srgbClr val="000000"/>
                </a:solidFill>
                <a:latin typeface="Lato" panose="020F0502020204030203" pitchFamily="34" charset="0"/>
                <a:ea typeface="Lato" panose="020F0502020204030203" pitchFamily="34" charset="0"/>
                <a:cs typeface="Lato" panose="020F0502020204030203" pitchFamily="34" charset="0"/>
              </a:rPr>
              <a:t>ARDUINO IDE </a:t>
            </a:r>
            <a:r>
              <a:rPr lang="en-US" sz="3600" spc="300">
                <a:solidFill>
                  <a:srgbClr val="000000"/>
                </a:solidFill>
                <a:latin typeface="Montserrat Bold" panose="020B0604020202020204" charset="0"/>
              </a:rPr>
              <a:t>–</a:t>
            </a:r>
            <a:endParaRPr lang="en-US" sz="3600" spc="300">
              <a:solidFill>
                <a:srgbClr val="000000"/>
              </a:solidFill>
              <a:latin typeface="Lato" panose="020F0502020204030203" pitchFamily="34" charset="0"/>
              <a:ea typeface="Lato" panose="020F0502020204030203" pitchFamily="34" charset="0"/>
              <a:cs typeface="Lato" panose="020F0502020204030203" pitchFamily="34" charset="0"/>
            </a:endParaRPr>
          </a:p>
        </p:txBody>
      </p:sp>
      <p:grpSp>
        <p:nvGrpSpPr>
          <p:cNvPr id="31" name="Group 31"/>
          <p:cNvGrpSpPr/>
          <p:nvPr/>
        </p:nvGrpSpPr>
        <p:grpSpPr>
          <a:xfrm>
            <a:off x="780210" y="780210"/>
            <a:ext cx="248490" cy="248490"/>
            <a:chOff x="0" y="0"/>
            <a:chExt cx="812800" cy="812800"/>
          </a:xfrm>
        </p:grpSpPr>
        <p:sp>
          <p:nvSpPr>
            <p:cNvPr id="32" name="Freeform 3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34" name="Group 34"/>
          <p:cNvGrpSpPr/>
          <p:nvPr/>
        </p:nvGrpSpPr>
        <p:grpSpPr>
          <a:xfrm>
            <a:off x="17259300" y="9333392"/>
            <a:ext cx="248490" cy="248490"/>
            <a:chOff x="0" y="0"/>
            <a:chExt cx="812800" cy="812800"/>
          </a:xfrm>
        </p:grpSpPr>
        <p:sp>
          <p:nvSpPr>
            <p:cNvPr id="35" name="Freeform 3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36" name="TextBox 3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5" name="Picture 4" descr="A diagram of a flowchart&#10;&#10;Description automatically generated">
            <a:extLst>
              <a:ext uri="{FF2B5EF4-FFF2-40B4-BE49-F238E27FC236}">
                <a16:creationId xmlns:a16="http://schemas.microsoft.com/office/drawing/2014/main" id="{1D65A0B0-BAF5-FEED-1C0F-738146D0D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7400" y="1257300"/>
            <a:ext cx="5288948" cy="8317795"/>
          </a:xfrm>
          <a:prstGeom prst="rect">
            <a:avLst/>
          </a:prstGeom>
        </p:spPr>
      </p:pic>
      <p:pic>
        <p:nvPicPr>
          <p:cNvPr id="6" name="Picture 5" descr="A diagram of a flowchart&#10;&#10;Description automatically generated">
            <a:extLst>
              <a:ext uri="{FF2B5EF4-FFF2-40B4-BE49-F238E27FC236}">
                <a16:creationId xmlns:a16="http://schemas.microsoft.com/office/drawing/2014/main" id="{B2013C23-825D-DB45-67D7-58FB8CE9E7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3999" y="1257300"/>
            <a:ext cx="6112159" cy="8317794"/>
          </a:xfrm>
          <a:prstGeom prst="rect">
            <a:avLst/>
          </a:prstGeom>
        </p:spPr>
      </p:pic>
      <p:sp>
        <p:nvSpPr>
          <p:cNvPr id="8" name="TextBox 7">
            <a:extLst>
              <a:ext uri="{FF2B5EF4-FFF2-40B4-BE49-F238E27FC236}">
                <a16:creationId xmlns:a16="http://schemas.microsoft.com/office/drawing/2014/main" id="{E6CDC51C-F103-81AD-A4B2-9F60338035DB}"/>
              </a:ext>
            </a:extLst>
          </p:cNvPr>
          <p:cNvSpPr txBox="1"/>
          <p:nvPr/>
        </p:nvSpPr>
        <p:spPr>
          <a:xfrm>
            <a:off x="129874" y="9711035"/>
            <a:ext cx="9144000" cy="461665"/>
          </a:xfrm>
          <a:prstGeom prst="rect">
            <a:avLst/>
          </a:prstGeom>
          <a:noFill/>
        </p:spPr>
        <p:txBody>
          <a:bodyPr wrap="square">
            <a:spAutoFit/>
          </a:bodyPr>
          <a:lstStyle/>
          <a:p>
            <a:pPr algn="ctr">
              <a:spcAft>
                <a:spcPts val="1000"/>
              </a:spcAft>
            </a:pPr>
            <a:r>
              <a:rPr lang="en-US" sz="2400" b="1" i="1" kern="100">
                <a:effectLst/>
                <a:latin typeface="Lato" panose="020F0502020204030203" pitchFamily="34" charset="0"/>
                <a:ea typeface="Lato" panose="020F0502020204030203" pitchFamily="34" charset="0"/>
                <a:cs typeface="Lato" panose="020F0502020204030203" pitchFamily="34" charset="0"/>
              </a:rPr>
              <a:t>Hình </a:t>
            </a:r>
            <a:r>
              <a:rPr lang="en-US" sz="2400" b="1" i="1" kern="100">
                <a:latin typeface="Lato" panose="020F0502020204030203" pitchFamily="34" charset="0"/>
                <a:ea typeface="Lato" panose="020F0502020204030203" pitchFamily="34" charset="0"/>
                <a:cs typeface="Lato" panose="020F0502020204030203" pitchFamily="34" charset="0"/>
              </a:rPr>
              <a:t>7</a:t>
            </a:r>
            <a:r>
              <a:rPr lang="en-US" sz="2400" b="1" i="1" kern="100">
                <a:effectLst/>
                <a:latin typeface="Lato" panose="020F0502020204030203" pitchFamily="34" charset="0"/>
                <a:ea typeface="Lato" panose="020F0502020204030203" pitchFamily="34" charset="0"/>
                <a:cs typeface="Lato" panose="020F0502020204030203" pitchFamily="34" charset="0"/>
              </a:rPr>
              <a:t>.</a:t>
            </a:r>
            <a:r>
              <a:rPr lang="en-US" sz="2400" i="1" kern="100">
                <a:effectLst/>
                <a:latin typeface="Lato" panose="020F0502020204030203" pitchFamily="34" charset="0"/>
                <a:ea typeface="Lato" panose="020F0502020204030203" pitchFamily="34" charset="0"/>
                <a:cs typeface="Lato" panose="020F0502020204030203" pitchFamily="34" charset="0"/>
              </a:rPr>
              <a:t> Sơ đồ khối lập trình hệ thống vệ tinh.</a:t>
            </a:r>
          </a:p>
        </p:txBody>
      </p:sp>
      <p:sp>
        <p:nvSpPr>
          <p:cNvPr id="9" name="TextBox 8">
            <a:extLst>
              <a:ext uri="{FF2B5EF4-FFF2-40B4-BE49-F238E27FC236}">
                <a16:creationId xmlns:a16="http://schemas.microsoft.com/office/drawing/2014/main" id="{B0B5CFCB-1283-1367-62ED-CCC906A1ABAD}"/>
              </a:ext>
            </a:extLst>
          </p:cNvPr>
          <p:cNvSpPr txBox="1"/>
          <p:nvPr/>
        </p:nvSpPr>
        <p:spPr>
          <a:xfrm>
            <a:off x="7628078" y="9689174"/>
            <a:ext cx="9144000" cy="461665"/>
          </a:xfrm>
          <a:prstGeom prst="rect">
            <a:avLst/>
          </a:prstGeom>
          <a:noFill/>
        </p:spPr>
        <p:txBody>
          <a:bodyPr wrap="square">
            <a:spAutoFit/>
          </a:bodyPr>
          <a:lstStyle/>
          <a:p>
            <a:pPr algn="ctr">
              <a:spcAft>
                <a:spcPts val="1000"/>
              </a:spcAft>
            </a:pPr>
            <a:r>
              <a:rPr lang="en-US" sz="2400" b="1" i="1" kern="100">
                <a:effectLst/>
                <a:latin typeface="Lato" panose="020F0502020204030203" pitchFamily="34" charset="0"/>
                <a:ea typeface="Lato" panose="020F0502020204030203" pitchFamily="34" charset="0"/>
                <a:cs typeface="Lato" panose="020F0502020204030203" pitchFamily="34" charset="0"/>
              </a:rPr>
              <a:t>Hình 8.</a:t>
            </a:r>
            <a:r>
              <a:rPr lang="en-US" sz="2400" i="1" kern="100">
                <a:effectLst/>
                <a:latin typeface="Lato" panose="020F0502020204030203" pitchFamily="34" charset="0"/>
                <a:ea typeface="Lato" panose="020F0502020204030203" pitchFamily="34" charset="0"/>
                <a:cs typeface="Lato" panose="020F0502020204030203" pitchFamily="34" charset="0"/>
              </a:rPr>
              <a:t> Sơ đồ khối lập trình hệ thống trạm mặt đất.</a:t>
            </a:r>
          </a:p>
        </p:txBody>
      </p:sp>
    </p:spTree>
    <p:extLst>
      <p:ext uri="{BB962C8B-B14F-4D97-AF65-F5344CB8AC3E}">
        <p14:creationId xmlns:p14="http://schemas.microsoft.com/office/powerpoint/2010/main" val="4180494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4018367"/>
            <a:ext cx="18288000" cy="0"/>
          </a:xfrm>
          <a:prstGeom prst="line">
            <a:avLst/>
          </a:prstGeom>
          <a:ln w="57150" cap="flat">
            <a:solidFill>
              <a:srgbClr val="4E6E81"/>
            </a:solidFill>
            <a:prstDash val="sysDash"/>
            <a:headEnd type="none" w="sm" len="sm"/>
            <a:tailEnd type="none" w="sm" len="sm"/>
          </a:ln>
        </p:spPr>
        <p:txBody>
          <a:bodyPr/>
          <a:lstStyle/>
          <a:p>
            <a:endParaRPr lang="en-US"/>
          </a:p>
        </p:txBody>
      </p:sp>
      <p:grpSp>
        <p:nvGrpSpPr>
          <p:cNvPr id="3" name="Group 3"/>
          <p:cNvGrpSpPr/>
          <p:nvPr/>
        </p:nvGrpSpPr>
        <p:grpSpPr>
          <a:xfrm>
            <a:off x="1897117" y="3218267"/>
            <a:ext cx="2002674" cy="1543050"/>
            <a:chOff x="0" y="0"/>
            <a:chExt cx="1054906" cy="812800"/>
          </a:xfrm>
        </p:grpSpPr>
        <p:sp>
          <p:nvSpPr>
            <p:cNvPr id="4" name="Freeform 4"/>
            <p:cNvSpPr/>
            <p:nvPr/>
          </p:nvSpPr>
          <p:spPr>
            <a:xfrm>
              <a:off x="0" y="0"/>
              <a:ext cx="1054906" cy="812800"/>
            </a:xfrm>
            <a:custGeom>
              <a:avLst/>
              <a:gdLst/>
              <a:ahLst/>
              <a:cxnLst/>
              <a:rect l="l" t="t" r="r" b="b"/>
              <a:pathLst>
                <a:path w="1054906" h="812800">
                  <a:moveTo>
                    <a:pt x="0" y="0"/>
                  </a:moveTo>
                  <a:lnTo>
                    <a:pt x="1054906" y="0"/>
                  </a:lnTo>
                  <a:lnTo>
                    <a:pt x="1054906" y="812800"/>
                  </a:lnTo>
                  <a:lnTo>
                    <a:pt x="0" y="812800"/>
                  </a:lnTo>
                  <a:close/>
                </a:path>
              </a:pathLst>
            </a:custGeom>
            <a:solidFill>
              <a:srgbClr val="F2F1F1"/>
            </a:solidFill>
          </p:spPr>
          <p:txBody>
            <a:bodyPr/>
            <a:lstStyle/>
            <a:p>
              <a:endParaRPr lang="en-US"/>
            </a:p>
          </p:txBody>
        </p:sp>
        <p:sp>
          <p:nvSpPr>
            <p:cNvPr id="5" name="TextBox 5"/>
            <p:cNvSpPr txBox="1"/>
            <p:nvPr/>
          </p:nvSpPr>
          <p:spPr>
            <a:xfrm>
              <a:off x="0" y="-66675"/>
              <a:ext cx="1054906" cy="879475"/>
            </a:xfrm>
            <a:prstGeom prst="rect">
              <a:avLst/>
            </a:prstGeom>
          </p:spPr>
          <p:txBody>
            <a:bodyPr lIns="50800" tIns="50800" rIns="50800" bIns="50800" rtlCol="0" anchor="ctr"/>
            <a:lstStyle/>
            <a:p>
              <a:pPr algn="ctr">
                <a:lnSpc>
                  <a:spcPts val="3450"/>
                </a:lnSpc>
              </a:pPr>
              <a:r>
                <a:rPr lang="en-US" sz="2300" spc="230">
                  <a:solidFill>
                    <a:srgbClr val="4E6E81"/>
                  </a:solidFill>
                  <a:latin typeface="Montserrat Bold" panose="020B0604020202020204" charset="0"/>
                </a:rPr>
                <a:t>Thông số thiết kế dù</a:t>
              </a:r>
            </a:p>
          </p:txBody>
        </p:sp>
      </p:grpSp>
      <p:grpSp>
        <p:nvGrpSpPr>
          <p:cNvPr id="6" name="Group 6"/>
          <p:cNvGrpSpPr/>
          <p:nvPr/>
        </p:nvGrpSpPr>
        <p:grpSpPr>
          <a:xfrm>
            <a:off x="6019465" y="3218267"/>
            <a:ext cx="2002674" cy="1543050"/>
            <a:chOff x="0" y="0"/>
            <a:chExt cx="1054906" cy="812800"/>
          </a:xfrm>
        </p:grpSpPr>
        <p:sp>
          <p:nvSpPr>
            <p:cNvPr id="7" name="Freeform 7"/>
            <p:cNvSpPr/>
            <p:nvPr/>
          </p:nvSpPr>
          <p:spPr>
            <a:xfrm>
              <a:off x="0" y="0"/>
              <a:ext cx="1054906" cy="812800"/>
            </a:xfrm>
            <a:custGeom>
              <a:avLst/>
              <a:gdLst/>
              <a:ahLst/>
              <a:cxnLst/>
              <a:rect l="l" t="t" r="r" b="b"/>
              <a:pathLst>
                <a:path w="1054906" h="812800">
                  <a:moveTo>
                    <a:pt x="0" y="0"/>
                  </a:moveTo>
                  <a:lnTo>
                    <a:pt x="1054906" y="0"/>
                  </a:lnTo>
                  <a:lnTo>
                    <a:pt x="1054906" y="812800"/>
                  </a:lnTo>
                  <a:lnTo>
                    <a:pt x="0" y="812800"/>
                  </a:lnTo>
                  <a:close/>
                </a:path>
              </a:pathLst>
            </a:custGeom>
            <a:solidFill>
              <a:srgbClr val="F2F1F1"/>
            </a:solidFill>
          </p:spPr>
          <p:txBody>
            <a:bodyPr/>
            <a:lstStyle/>
            <a:p>
              <a:endParaRPr lang="en-US"/>
            </a:p>
          </p:txBody>
        </p:sp>
        <p:sp>
          <p:nvSpPr>
            <p:cNvPr id="8" name="TextBox 8"/>
            <p:cNvSpPr txBox="1"/>
            <p:nvPr/>
          </p:nvSpPr>
          <p:spPr>
            <a:xfrm>
              <a:off x="0" y="-66675"/>
              <a:ext cx="1054906" cy="879475"/>
            </a:xfrm>
            <a:prstGeom prst="rect">
              <a:avLst/>
            </a:prstGeom>
          </p:spPr>
          <p:txBody>
            <a:bodyPr lIns="50800" tIns="50800" rIns="50800" bIns="50800" rtlCol="0" anchor="ctr"/>
            <a:lstStyle/>
            <a:p>
              <a:pPr algn="ctr">
                <a:lnSpc>
                  <a:spcPts val="3450"/>
                </a:lnSpc>
              </a:pPr>
              <a:r>
                <a:rPr lang="en-US" sz="2300" spc="230">
                  <a:solidFill>
                    <a:srgbClr val="4E6E81"/>
                  </a:solidFill>
                  <a:latin typeface="Montserrat Bold" panose="020B0604020202020204" charset="0"/>
                </a:rPr>
                <a:t>Điều kiện thử nghiệm</a:t>
              </a:r>
            </a:p>
          </p:txBody>
        </p:sp>
      </p:grpSp>
      <p:sp>
        <p:nvSpPr>
          <p:cNvPr id="12" name="TextBox 12"/>
          <p:cNvSpPr txBox="1"/>
          <p:nvPr/>
        </p:nvSpPr>
        <p:spPr>
          <a:xfrm>
            <a:off x="966578" y="4904192"/>
            <a:ext cx="3863752" cy="3444661"/>
          </a:xfrm>
          <a:prstGeom prst="rect">
            <a:avLst/>
          </a:prstGeom>
        </p:spPr>
        <p:txBody>
          <a:bodyPr lIns="0" tIns="0" rIns="0" bIns="0" rtlCol="0" anchor="t">
            <a:spAutoFit/>
          </a:bodyPr>
          <a:lstStyle/>
          <a:p>
            <a:pPr marL="453390" lvl="1" indent="-226695" algn="l">
              <a:lnSpc>
                <a:spcPts val="3360"/>
              </a:lnSpc>
              <a:buFont typeface="Arial"/>
              <a:buChar char="•"/>
            </a:pPr>
            <a:r>
              <a:rPr lang="vi-VN" sz="2400" spc="210">
                <a:solidFill>
                  <a:srgbClr val="000000"/>
                </a:solidFill>
                <a:latin typeface="Lato"/>
              </a:rPr>
              <a:t>Hình dạng dù: Tròn</a:t>
            </a:r>
          </a:p>
          <a:p>
            <a:pPr marL="453390" lvl="1" indent="-226695" algn="l">
              <a:lnSpc>
                <a:spcPts val="3360"/>
              </a:lnSpc>
              <a:buFont typeface="Arial"/>
              <a:buChar char="•"/>
            </a:pPr>
            <a:r>
              <a:rPr lang="vi-VN" sz="2400" spc="210">
                <a:solidFill>
                  <a:srgbClr val="000000"/>
                </a:solidFill>
                <a:latin typeface="Lato"/>
              </a:rPr>
              <a:t>Bán kính: 23 cm</a:t>
            </a:r>
          </a:p>
          <a:p>
            <a:pPr marL="453390" lvl="1" indent="-226695" algn="l">
              <a:lnSpc>
                <a:spcPts val="3360"/>
              </a:lnSpc>
              <a:buFont typeface="Arial"/>
              <a:buChar char="•"/>
            </a:pPr>
            <a:r>
              <a:rPr lang="vi-VN" sz="2400" spc="210">
                <a:solidFill>
                  <a:srgbClr val="000000"/>
                </a:solidFill>
                <a:latin typeface="Lato"/>
              </a:rPr>
              <a:t>Khối lượng CanSat: m = 180g</a:t>
            </a:r>
          </a:p>
          <a:p>
            <a:pPr marL="453390" lvl="1" indent="-226695" algn="l">
              <a:lnSpc>
                <a:spcPts val="3360"/>
              </a:lnSpc>
              <a:buFont typeface="Arial"/>
              <a:buChar char="•"/>
            </a:pPr>
            <a:r>
              <a:rPr lang="vi-VN" sz="2400" spc="210">
                <a:solidFill>
                  <a:srgbClr val="000000"/>
                </a:solidFill>
                <a:latin typeface="Lato"/>
              </a:rPr>
              <a:t>Vật liệu dù: nilong</a:t>
            </a:r>
          </a:p>
          <a:p>
            <a:pPr marL="453390" lvl="1" indent="-226695" algn="l">
              <a:lnSpc>
                <a:spcPts val="3360"/>
              </a:lnSpc>
              <a:buFont typeface="Arial"/>
              <a:buChar char="•"/>
            </a:pPr>
            <a:r>
              <a:rPr lang="vi-VN" sz="2400" spc="210">
                <a:solidFill>
                  <a:srgbClr val="000000"/>
                </a:solidFill>
                <a:latin typeface="Lato"/>
              </a:rPr>
              <a:t>Đặc điểm: 8 mối nối dây + 1 lỗ cân bằng dù tại tâm</a:t>
            </a:r>
          </a:p>
        </p:txBody>
      </p:sp>
      <p:sp>
        <p:nvSpPr>
          <p:cNvPr id="13" name="TextBox 13"/>
          <p:cNvSpPr txBox="1"/>
          <p:nvPr/>
        </p:nvSpPr>
        <p:spPr>
          <a:xfrm>
            <a:off x="5088926" y="4904192"/>
            <a:ext cx="3863752" cy="5036122"/>
          </a:xfrm>
          <a:prstGeom prst="rect">
            <a:avLst/>
          </a:prstGeom>
        </p:spPr>
        <p:txBody>
          <a:bodyPr lIns="0" tIns="0" rIns="0" bIns="0" rtlCol="0" anchor="t">
            <a:spAutoFit/>
          </a:bodyPr>
          <a:lstStyle/>
          <a:p>
            <a:pPr marL="342900" lvl="0" indent="-342900" algn="just">
              <a:lnSpc>
                <a:spcPct val="130000"/>
              </a:lnSpc>
              <a:spcBef>
                <a:spcPts val="600"/>
              </a:spcBef>
              <a:spcAft>
                <a:spcPts val="600"/>
              </a:spcAft>
              <a:buFont typeface="Symbol" panose="05050102010706020507" pitchFamily="18" charset="2"/>
              <a:buChar char=""/>
            </a:pPr>
            <a:r>
              <a:rPr lang="en-US" sz="2400" kern="100">
                <a:effectLst/>
                <a:latin typeface="Lato" panose="020F0502020204030203" pitchFamily="34" charset="0"/>
                <a:ea typeface="Lato" panose="020F0502020204030203" pitchFamily="34" charset="0"/>
                <a:cs typeface="Lato" panose="020F0502020204030203" pitchFamily="34" charset="0"/>
              </a:rPr>
              <a:t>Độ cao tối đa </a:t>
            </a:r>
            <a:r>
              <a:rPr lang="en-US" sz="2400" i="1" kern="100">
                <a:effectLst/>
                <a:latin typeface="Lato" panose="020F0502020204030203" pitchFamily="34" charset="0"/>
                <a:ea typeface="Lato" panose="020F0502020204030203" pitchFamily="34" charset="0"/>
                <a:cs typeface="Lato" panose="020F0502020204030203" pitchFamily="34" charset="0"/>
              </a:rPr>
              <a:t>H</a:t>
            </a:r>
            <a:r>
              <a:rPr lang="en-US" sz="2400" kern="100">
                <a:effectLst/>
                <a:latin typeface="Lato" panose="020F0502020204030203" pitchFamily="34" charset="0"/>
                <a:ea typeface="Lato" panose="020F0502020204030203" pitchFamily="34" charset="0"/>
                <a:cs typeface="Lato" panose="020F0502020204030203" pitchFamily="34" charset="0"/>
              </a:rPr>
              <a:t> = 50 m </a:t>
            </a:r>
          </a:p>
          <a:p>
            <a:pPr marL="342900" lvl="0" indent="-342900" algn="just">
              <a:lnSpc>
                <a:spcPct val="130000"/>
              </a:lnSpc>
              <a:spcBef>
                <a:spcPts val="600"/>
              </a:spcBef>
              <a:spcAft>
                <a:spcPts val="600"/>
              </a:spcAft>
              <a:buFont typeface="Symbol" panose="05050102010706020507" pitchFamily="18" charset="2"/>
              <a:buChar char=""/>
            </a:pPr>
            <a:r>
              <a:rPr lang="en-US" sz="2400" kern="100">
                <a:effectLst/>
                <a:latin typeface="Lato" panose="020F0502020204030203" pitchFamily="34" charset="0"/>
                <a:ea typeface="Lato" panose="020F0502020204030203" pitchFamily="34" charset="0"/>
                <a:cs typeface="Lato" panose="020F0502020204030203" pitchFamily="34" charset="0"/>
              </a:rPr>
              <a:t>Vận tốc gió trung bình tại Hà Nội </a:t>
            </a:r>
            <a:r>
              <a:rPr lang="en-US" sz="2400" i="1" kern="100">
                <a:effectLst/>
                <a:latin typeface="Lato" panose="020F0502020204030203" pitchFamily="34" charset="0"/>
                <a:ea typeface="Lato" panose="020F0502020204030203" pitchFamily="34" charset="0"/>
                <a:cs typeface="Lato" panose="020F0502020204030203" pitchFamily="34" charset="0"/>
              </a:rPr>
              <a:t>v</a:t>
            </a:r>
            <a:r>
              <a:rPr lang="en-US" sz="2400" i="1" kern="100" baseline="-25000">
                <a:effectLst/>
                <a:latin typeface="Lato" panose="020F0502020204030203" pitchFamily="34" charset="0"/>
                <a:ea typeface="Lato" panose="020F0502020204030203" pitchFamily="34" charset="0"/>
                <a:cs typeface="Lato" panose="020F0502020204030203" pitchFamily="34" charset="0"/>
              </a:rPr>
              <a:t>w</a:t>
            </a:r>
            <a:r>
              <a:rPr lang="en-US" sz="2400" kern="100">
                <a:effectLst/>
                <a:latin typeface="Lato" panose="020F0502020204030203" pitchFamily="34" charset="0"/>
                <a:ea typeface="Lato" panose="020F0502020204030203" pitchFamily="34" charset="0"/>
                <a:cs typeface="Lato" panose="020F0502020204030203" pitchFamily="34" charset="0"/>
              </a:rPr>
              <a:t> = 3 m/s</a:t>
            </a:r>
          </a:p>
          <a:p>
            <a:pPr marL="342900" lvl="0" indent="-342900" algn="just">
              <a:lnSpc>
                <a:spcPct val="130000"/>
              </a:lnSpc>
              <a:spcBef>
                <a:spcPts val="600"/>
              </a:spcBef>
              <a:spcAft>
                <a:spcPts val="600"/>
              </a:spcAft>
              <a:buFont typeface="Symbol" panose="05050102010706020507" pitchFamily="18" charset="2"/>
              <a:buChar char=""/>
            </a:pPr>
            <a:r>
              <a:rPr lang="en-US" sz="2400" kern="100">
                <a:effectLst/>
                <a:latin typeface="Lato" panose="020F0502020204030203" pitchFamily="34" charset="0"/>
                <a:ea typeface="Lato" panose="020F0502020204030203" pitchFamily="34" charset="0"/>
                <a:cs typeface="Lato" panose="020F0502020204030203" pitchFamily="34" charset="0"/>
              </a:rPr>
              <a:t>Mật độ không khí </a:t>
            </a:r>
            <a:r>
              <a:rPr lang="en-US" sz="2400" i="1" kern="100">
                <a:effectLst/>
                <a:latin typeface="Lato" panose="020F0502020204030203" pitchFamily="34" charset="0"/>
                <a:ea typeface="Lato" panose="020F0502020204030203" pitchFamily="34" charset="0"/>
                <a:cs typeface="Lato" panose="020F0502020204030203" pitchFamily="34" charset="0"/>
              </a:rPr>
              <a:t>ρ</a:t>
            </a:r>
            <a:r>
              <a:rPr lang="en-US" sz="2400" kern="100">
                <a:effectLst/>
                <a:latin typeface="Lato" panose="020F0502020204030203" pitchFamily="34" charset="0"/>
                <a:ea typeface="Lato" panose="020F0502020204030203" pitchFamily="34" charset="0"/>
                <a:cs typeface="Lato" panose="020F0502020204030203" pitchFamily="34" charset="0"/>
              </a:rPr>
              <a:t> = 1.225 kg/m</a:t>
            </a:r>
            <a:r>
              <a:rPr lang="en-US" sz="2400" kern="100" baseline="30000">
                <a:effectLst/>
                <a:latin typeface="Lato" panose="020F0502020204030203" pitchFamily="34" charset="0"/>
                <a:ea typeface="Lato" panose="020F0502020204030203" pitchFamily="34" charset="0"/>
                <a:cs typeface="Lato" panose="020F0502020204030203" pitchFamily="34" charset="0"/>
              </a:rPr>
              <a:t>3</a:t>
            </a:r>
            <a:endParaRPr lang="en-US" sz="2400" kern="100">
              <a:effectLst/>
              <a:latin typeface="Lato" panose="020F0502020204030203" pitchFamily="34" charset="0"/>
              <a:ea typeface="Lato" panose="020F0502020204030203" pitchFamily="34" charset="0"/>
              <a:cs typeface="Lato" panose="020F0502020204030203" pitchFamily="34" charset="0"/>
            </a:endParaRPr>
          </a:p>
          <a:p>
            <a:pPr marL="342900" lvl="0" indent="-342900" algn="just">
              <a:lnSpc>
                <a:spcPct val="130000"/>
              </a:lnSpc>
              <a:spcBef>
                <a:spcPts val="600"/>
              </a:spcBef>
              <a:spcAft>
                <a:spcPts val="600"/>
              </a:spcAft>
              <a:buFont typeface="Symbol" panose="05050102010706020507" pitchFamily="18" charset="2"/>
              <a:buChar char=""/>
            </a:pPr>
            <a:r>
              <a:rPr lang="en-US" sz="2400" kern="100">
                <a:effectLst/>
                <a:latin typeface="Lato" panose="020F0502020204030203" pitchFamily="34" charset="0"/>
                <a:ea typeface="Lato" panose="020F0502020204030203" pitchFamily="34" charset="0"/>
                <a:cs typeface="Lato" panose="020F0502020204030203" pitchFamily="34" charset="0"/>
              </a:rPr>
              <a:t>Vận tốc vật rơi </a:t>
            </a:r>
            <a:r>
              <a:rPr lang="en-US" sz="2400" i="1" kern="100">
                <a:effectLst/>
                <a:latin typeface="Lato" panose="020F0502020204030203" pitchFamily="34" charset="0"/>
                <a:ea typeface="Lato" panose="020F0502020204030203" pitchFamily="34" charset="0"/>
                <a:cs typeface="Lato" panose="020F0502020204030203" pitchFamily="34" charset="0"/>
              </a:rPr>
              <a:t>v</a:t>
            </a:r>
            <a:r>
              <a:rPr lang="en-US" sz="2400" kern="100">
                <a:effectLst/>
                <a:latin typeface="Lato" panose="020F0502020204030203" pitchFamily="34" charset="0"/>
                <a:ea typeface="Lato" panose="020F0502020204030203" pitchFamily="34" charset="0"/>
                <a:cs typeface="Lato" panose="020F0502020204030203" pitchFamily="34" charset="0"/>
              </a:rPr>
              <a:t> = 3 m/s</a:t>
            </a:r>
          </a:p>
          <a:p>
            <a:pPr marL="342900" lvl="0" indent="-342900" algn="just">
              <a:lnSpc>
                <a:spcPct val="130000"/>
              </a:lnSpc>
              <a:spcBef>
                <a:spcPts val="600"/>
              </a:spcBef>
              <a:spcAft>
                <a:spcPts val="600"/>
              </a:spcAft>
              <a:buFont typeface="Symbol" panose="05050102010706020507" pitchFamily="18" charset="2"/>
              <a:buChar char=""/>
            </a:pPr>
            <a:r>
              <a:rPr lang="en-US" sz="2400" kern="100">
                <a:effectLst/>
                <a:latin typeface="Lato" panose="020F0502020204030203" pitchFamily="34" charset="0"/>
                <a:ea typeface="Lato" panose="020F0502020204030203" pitchFamily="34" charset="0"/>
                <a:cs typeface="Lato" panose="020F0502020204030203" pitchFamily="34" charset="0"/>
              </a:rPr>
              <a:t>Hệ số lực cản dù </a:t>
            </a:r>
            <a:r>
              <a:rPr lang="en-US" sz="2400" i="1" kern="100">
                <a:effectLst/>
                <a:latin typeface="Lato" panose="020F0502020204030203" pitchFamily="34" charset="0"/>
                <a:ea typeface="Lato" panose="020F0502020204030203" pitchFamily="34" charset="0"/>
                <a:cs typeface="Lato" panose="020F0502020204030203" pitchFamily="34" charset="0"/>
              </a:rPr>
              <a:t>C</a:t>
            </a:r>
            <a:r>
              <a:rPr lang="en-US" sz="2400" i="1" kern="100" baseline="-25000">
                <a:effectLst/>
                <a:latin typeface="Lato" panose="020F0502020204030203" pitchFamily="34" charset="0"/>
                <a:ea typeface="Lato" panose="020F0502020204030203" pitchFamily="34" charset="0"/>
                <a:cs typeface="Lato" panose="020F0502020204030203" pitchFamily="34" charset="0"/>
              </a:rPr>
              <a:t>d</a:t>
            </a:r>
            <a:r>
              <a:rPr lang="en-US" sz="2400" kern="100" baseline="-25000">
                <a:effectLst/>
                <a:latin typeface="Lato" panose="020F0502020204030203" pitchFamily="34" charset="0"/>
                <a:ea typeface="Lato" panose="020F0502020204030203" pitchFamily="34" charset="0"/>
                <a:cs typeface="Lato" panose="020F0502020204030203" pitchFamily="34" charset="0"/>
              </a:rPr>
              <a:t> </a:t>
            </a:r>
            <a:r>
              <a:rPr lang="en-US" sz="2400" kern="100">
                <a:effectLst/>
                <a:latin typeface="Lato" panose="020F0502020204030203" pitchFamily="34" charset="0"/>
                <a:ea typeface="Lato" panose="020F0502020204030203" pitchFamily="34" charset="0"/>
                <a:cs typeface="Lato" panose="020F0502020204030203" pitchFamily="34" charset="0"/>
              </a:rPr>
              <a:t>= 1.75</a:t>
            </a:r>
          </a:p>
          <a:p>
            <a:pPr marL="342900" lvl="0" indent="-342900" algn="just">
              <a:lnSpc>
                <a:spcPct val="130000"/>
              </a:lnSpc>
              <a:spcBef>
                <a:spcPts val="600"/>
              </a:spcBef>
              <a:spcAft>
                <a:spcPts val="600"/>
              </a:spcAft>
              <a:buFont typeface="Symbol" panose="05050102010706020507" pitchFamily="18" charset="2"/>
              <a:buChar char=""/>
            </a:pPr>
            <a:r>
              <a:rPr lang="en-US" sz="2400" kern="100">
                <a:effectLst/>
                <a:latin typeface="Lato" panose="020F0502020204030203" pitchFamily="34" charset="0"/>
                <a:ea typeface="Lato" panose="020F0502020204030203" pitchFamily="34" charset="0"/>
                <a:cs typeface="Lato" panose="020F0502020204030203" pitchFamily="34" charset="0"/>
              </a:rPr>
              <a:t>Góc lệch gió theo phương ngang </a:t>
            </a:r>
            <a:r>
              <a:rPr lang="en-US" sz="2400" i="1" kern="100">
                <a:effectLst/>
                <a:latin typeface="Lato" panose="020F0502020204030203" pitchFamily="34" charset="0"/>
                <a:ea typeface="Lato" panose="020F0502020204030203" pitchFamily="34" charset="0"/>
                <a:cs typeface="Lato" panose="020F0502020204030203" pitchFamily="34" charset="0"/>
              </a:rPr>
              <a:t>α</a:t>
            </a:r>
            <a:endParaRPr lang="en-US" sz="2400" kern="100">
              <a:effectLst/>
              <a:latin typeface="Lato" panose="020F0502020204030203" pitchFamily="34" charset="0"/>
              <a:ea typeface="Lato" panose="020F0502020204030203" pitchFamily="34" charset="0"/>
              <a:cs typeface="Lato" panose="020F0502020204030203" pitchFamily="34" charset="0"/>
            </a:endParaRPr>
          </a:p>
        </p:txBody>
      </p:sp>
      <p:grpSp>
        <p:nvGrpSpPr>
          <p:cNvPr id="16" name="Group 16"/>
          <p:cNvGrpSpPr/>
          <p:nvPr/>
        </p:nvGrpSpPr>
        <p:grpSpPr>
          <a:xfrm>
            <a:off x="12725400" y="3218267"/>
            <a:ext cx="2002674" cy="1543050"/>
            <a:chOff x="0" y="0"/>
            <a:chExt cx="1054906" cy="812800"/>
          </a:xfrm>
        </p:grpSpPr>
        <p:sp>
          <p:nvSpPr>
            <p:cNvPr id="17" name="Freeform 17"/>
            <p:cNvSpPr/>
            <p:nvPr/>
          </p:nvSpPr>
          <p:spPr>
            <a:xfrm>
              <a:off x="0" y="0"/>
              <a:ext cx="1054906" cy="812800"/>
            </a:xfrm>
            <a:custGeom>
              <a:avLst/>
              <a:gdLst/>
              <a:ahLst/>
              <a:cxnLst/>
              <a:rect l="l" t="t" r="r" b="b"/>
              <a:pathLst>
                <a:path w="1054906" h="812800">
                  <a:moveTo>
                    <a:pt x="0" y="0"/>
                  </a:moveTo>
                  <a:lnTo>
                    <a:pt x="1054906" y="0"/>
                  </a:lnTo>
                  <a:lnTo>
                    <a:pt x="1054906" y="812800"/>
                  </a:lnTo>
                  <a:lnTo>
                    <a:pt x="0" y="812800"/>
                  </a:lnTo>
                  <a:close/>
                </a:path>
              </a:pathLst>
            </a:custGeom>
            <a:solidFill>
              <a:srgbClr val="F2F1F1"/>
            </a:solidFill>
          </p:spPr>
          <p:txBody>
            <a:bodyPr/>
            <a:lstStyle/>
            <a:p>
              <a:endParaRPr lang="en-US"/>
            </a:p>
          </p:txBody>
        </p:sp>
        <p:sp>
          <p:nvSpPr>
            <p:cNvPr id="18" name="TextBox 18"/>
            <p:cNvSpPr txBox="1"/>
            <p:nvPr/>
          </p:nvSpPr>
          <p:spPr>
            <a:xfrm>
              <a:off x="0" y="-66675"/>
              <a:ext cx="1054906" cy="879475"/>
            </a:xfrm>
            <a:prstGeom prst="rect">
              <a:avLst/>
            </a:prstGeom>
          </p:spPr>
          <p:txBody>
            <a:bodyPr lIns="50800" tIns="50800" rIns="50800" bIns="50800" rtlCol="0" anchor="ctr"/>
            <a:lstStyle/>
            <a:p>
              <a:pPr algn="ctr">
                <a:lnSpc>
                  <a:spcPts val="3450"/>
                </a:lnSpc>
              </a:pPr>
              <a:r>
                <a:rPr lang="en-US" sz="2300" spc="230">
                  <a:solidFill>
                    <a:srgbClr val="4E6E81"/>
                  </a:solidFill>
                  <a:latin typeface="Montserrat Bold" panose="020B0604020202020204" charset="0"/>
                </a:rPr>
                <a:t>Phân tích lực tác dụng</a:t>
              </a:r>
            </a:p>
          </p:txBody>
        </p:sp>
      </p:grpSp>
      <p:sp>
        <p:nvSpPr>
          <p:cNvPr id="19" name="TextBox 19"/>
          <p:cNvSpPr txBox="1"/>
          <p:nvPr/>
        </p:nvSpPr>
        <p:spPr>
          <a:xfrm>
            <a:off x="1207959" y="765650"/>
            <a:ext cx="15872082" cy="1001364"/>
          </a:xfrm>
          <a:prstGeom prst="rect">
            <a:avLst/>
          </a:prstGeom>
        </p:spPr>
        <p:txBody>
          <a:bodyPr lIns="0" tIns="0" rIns="0" bIns="0" rtlCol="0" anchor="t">
            <a:spAutoFit/>
          </a:bodyPr>
          <a:lstStyle/>
          <a:p>
            <a:pPr marL="0" lvl="0" indent="0" algn="ctr">
              <a:lnSpc>
                <a:spcPts val="8400"/>
              </a:lnSpc>
            </a:pPr>
            <a:r>
              <a:rPr lang="en-US" sz="6000" spc="300">
                <a:solidFill>
                  <a:srgbClr val="000000"/>
                </a:solidFill>
                <a:latin typeface="Montserrat Bold" panose="020B0604020202020204" charset="0"/>
              </a:rPr>
              <a:t>03. CẤU TẠO VÀ CHỨC NĂNG</a:t>
            </a:r>
          </a:p>
        </p:txBody>
      </p:sp>
      <p:grpSp>
        <p:nvGrpSpPr>
          <p:cNvPr id="20" name="Group 20"/>
          <p:cNvGrpSpPr/>
          <p:nvPr/>
        </p:nvGrpSpPr>
        <p:grpSpPr>
          <a:xfrm>
            <a:off x="17259300" y="9258300"/>
            <a:ext cx="248490" cy="248490"/>
            <a:chOff x="0" y="0"/>
            <a:chExt cx="812800" cy="812800"/>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23" name="Group 23"/>
          <p:cNvGrpSpPr/>
          <p:nvPr/>
        </p:nvGrpSpPr>
        <p:grpSpPr>
          <a:xfrm>
            <a:off x="718088" y="780210"/>
            <a:ext cx="248490" cy="248490"/>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26" name="TextBox 5">
            <a:extLst>
              <a:ext uri="{FF2B5EF4-FFF2-40B4-BE49-F238E27FC236}">
                <a16:creationId xmlns:a16="http://schemas.microsoft.com/office/drawing/2014/main" id="{6FF891F2-4925-964E-463B-2A73F969A88B}"/>
              </a:ext>
            </a:extLst>
          </p:cNvPr>
          <p:cNvSpPr txBox="1"/>
          <p:nvPr/>
        </p:nvSpPr>
        <p:spPr>
          <a:xfrm>
            <a:off x="5638801" y="2110842"/>
            <a:ext cx="6858000" cy="456265"/>
          </a:xfrm>
          <a:prstGeom prst="rect">
            <a:avLst/>
          </a:prstGeom>
        </p:spPr>
        <p:txBody>
          <a:bodyPr wrap="square" lIns="0" tIns="0" rIns="0" bIns="0" rtlCol="0" anchor="ctr">
            <a:spAutoFit/>
          </a:bodyPr>
          <a:lstStyle/>
          <a:p>
            <a:pPr marL="0" lvl="0" indent="0" algn="ctr">
              <a:lnSpc>
                <a:spcPts val="3219"/>
              </a:lnSpc>
              <a:spcBef>
                <a:spcPct val="0"/>
              </a:spcBef>
            </a:pPr>
            <a:r>
              <a:rPr lang="en-US" sz="4000" b="1" spc="229">
                <a:solidFill>
                  <a:srgbClr val="000000"/>
                </a:solidFill>
                <a:latin typeface="Lato"/>
              </a:rPr>
              <a:t>- HỆ THỐNG DÙ -</a:t>
            </a:r>
          </a:p>
        </p:txBody>
      </p:sp>
      <p:pic>
        <p:nvPicPr>
          <p:cNvPr id="27" name="Picture 26">
            <a:extLst>
              <a:ext uri="{FF2B5EF4-FFF2-40B4-BE49-F238E27FC236}">
                <a16:creationId xmlns:a16="http://schemas.microsoft.com/office/drawing/2014/main" id="{97BBD80A-EC80-A5D3-1165-E490D3A0D244}"/>
              </a:ext>
            </a:extLst>
          </p:cNvPr>
          <p:cNvPicPr>
            <a:picLocks noChangeAspect="1"/>
          </p:cNvPicPr>
          <p:nvPr/>
        </p:nvPicPr>
        <p:blipFill rotWithShape="1">
          <a:blip r:embed="rId2">
            <a:extLst>
              <a:ext uri="{28A0092B-C50C-407E-A947-70E740481C1C}">
                <a14:useLocalDpi xmlns:a14="http://schemas.microsoft.com/office/drawing/2010/main" val="0"/>
              </a:ext>
            </a:extLst>
          </a:blip>
          <a:srcRect l="11937" r="16977"/>
          <a:stretch/>
        </p:blipFill>
        <p:spPr bwMode="auto">
          <a:xfrm>
            <a:off x="10962805" y="4978149"/>
            <a:ext cx="6096000" cy="4977251"/>
          </a:xfrm>
          <a:prstGeom prst="rect">
            <a:avLst/>
          </a:prstGeom>
          <a:noFill/>
        </p:spPr>
      </p:pic>
    </p:spTree>
    <p:extLst>
      <p:ext uri="{BB962C8B-B14F-4D97-AF65-F5344CB8AC3E}">
        <p14:creationId xmlns:p14="http://schemas.microsoft.com/office/powerpoint/2010/main" val="1474941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4018367"/>
            <a:ext cx="18288000" cy="0"/>
          </a:xfrm>
          <a:prstGeom prst="line">
            <a:avLst/>
          </a:prstGeom>
          <a:ln w="57150" cap="flat">
            <a:solidFill>
              <a:srgbClr val="4E6E81"/>
            </a:solidFill>
            <a:prstDash val="sysDash"/>
            <a:headEnd type="none" w="sm" len="sm"/>
            <a:tailEnd type="none" w="sm" len="sm"/>
          </a:ln>
        </p:spPr>
        <p:txBody>
          <a:bodyPr/>
          <a:lstStyle/>
          <a:p>
            <a:endParaRPr lang="en-US"/>
          </a:p>
        </p:txBody>
      </p:sp>
      <p:grpSp>
        <p:nvGrpSpPr>
          <p:cNvPr id="16" name="Group 16"/>
          <p:cNvGrpSpPr/>
          <p:nvPr/>
        </p:nvGrpSpPr>
        <p:grpSpPr>
          <a:xfrm>
            <a:off x="12725400" y="3218267"/>
            <a:ext cx="2002674" cy="1543050"/>
            <a:chOff x="0" y="0"/>
            <a:chExt cx="1054906" cy="812800"/>
          </a:xfrm>
        </p:grpSpPr>
        <p:sp>
          <p:nvSpPr>
            <p:cNvPr id="17" name="Freeform 17"/>
            <p:cNvSpPr/>
            <p:nvPr/>
          </p:nvSpPr>
          <p:spPr>
            <a:xfrm>
              <a:off x="0" y="0"/>
              <a:ext cx="1054906" cy="812800"/>
            </a:xfrm>
            <a:custGeom>
              <a:avLst/>
              <a:gdLst/>
              <a:ahLst/>
              <a:cxnLst/>
              <a:rect l="l" t="t" r="r" b="b"/>
              <a:pathLst>
                <a:path w="1054906" h="812800">
                  <a:moveTo>
                    <a:pt x="0" y="0"/>
                  </a:moveTo>
                  <a:lnTo>
                    <a:pt x="1054906" y="0"/>
                  </a:lnTo>
                  <a:lnTo>
                    <a:pt x="1054906" y="812800"/>
                  </a:lnTo>
                  <a:lnTo>
                    <a:pt x="0" y="812800"/>
                  </a:lnTo>
                  <a:close/>
                </a:path>
              </a:pathLst>
            </a:custGeom>
            <a:solidFill>
              <a:srgbClr val="F2F1F1"/>
            </a:solidFill>
          </p:spPr>
          <p:txBody>
            <a:bodyPr/>
            <a:lstStyle/>
            <a:p>
              <a:endParaRPr lang="en-US"/>
            </a:p>
          </p:txBody>
        </p:sp>
        <p:sp>
          <p:nvSpPr>
            <p:cNvPr id="18" name="TextBox 18"/>
            <p:cNvSpPr txBox="1"/>
            <p:nvPr/>
          </p:nvSpPr>
          <p:spPr>
            <a:xfrm>
              <a:off x="0" y="-66675"/>
              <a:ext cx="1054906" cy="879475"/>
            </a:xfrm>
            <a:prstGeom prst="rect">
              <a:avLst/>
            </a:prstGeom>
          </p:spPr>
          <p:txBody>
            <a:bodyPr lIns="50800" tIns="50800" rIns="50800" bIns="50800" rtlCol="0" anchor="ctr"/>
            <a:lstStyle/>
            <a:p>
              <a:pPr algn="ctr">
                <a:lnSpc>
                  <a:spcPts val="3450"/>
                </a:lnSpc>
              </a:pPr>
              <a:r>
                <a:rPr lang="en-US" sz="2300" spc="230">
                  <a:solidFill>
                    <a:srgbClr val="4E6E81"/>
                  </a:solidFill>
                  <a:latin typeface="Montserrat Bold" panose="020B0604020202020204" charset="0"/>
                </a:rPr>
                <a:t>Phân tích lực tác dụng</a:t>
              </a:r>
            </a:p>
          </p:txBody>
        </p:sp>
      </p:grpSp>
      <p:sp>
        <p:nvSpPr>
          <p:cNvPr id="19" name="TextBox 19"/>
          <p:cNvSpPr txBox="1"/>
          <p:nvPr/>
        </p:nvSpPr>
        <p:spPr>
          <a:xfrm>
            <a:off x="1207959" y="765650"/>
            <a:ext cx="15872082" cy="1001364"/>
          </a:xfrm>
          <a:prstGeom prst="rect">
            <a:avLst/>
          </a:prstGeom>
        </p:spPr>
        <p:txBody>
          <a:bodyPr lIns="0" tIns="0" rIns="0" bIns="0" rtlCol="0" anchor="t">
            <a:spAutoFit/>
          </a:bodyPr>
          <a:lstStyle/>
          <a:p>
            <a:pPr marL="0" lvl="0" indent="0" algn="ctr">
              <a:lnSpc>
                <a:spcPts val="8400"/>
              </a:lnSpc>
            </a:pPr>
            <a:r>
              <a:rPr lang="en-US" sz="6000" spc="300">
                <a:solidFill>
                  <a:srgbClr val="000000"/>
                </a:solidFill>
                <a:latin typeface="Montserrat Bold" panose="020B0604020202020204" charset="0"/>
              </a:rPr>
              <a:t>03. CẤU TẠO VÀ CHỨC NĂNG</a:t>
            </a:r>
          </a:p>
        </p:txBody>
      </p:sp>
      <p:grpSp>
        <p:nvGrpSpPr>
          <p:cNvPr id="20" name="Group 20"/>
          <p:cNvGrpSpPr/>
          <p:nvPr/>
        </p:nvGrpSpPr>
        <p:grpSpPr>
          <a:xfrm>
            <a:off x="17259300" y="9258300"/>
            <a:ext cx="248490" cy="248490"/>
            <a:chOff x="0" y="0"/>
            <a:chExt cx="812800" cy="812800"/>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23" name="Group 23"/>
          <p:cNvGrpSpPr/>
          <p:nvPr/>
        </p:nvGrpSpPr>
        <p:grpSpPr>
          <a:xfrm>
            <a:off x="718088" y="780210"/>
            <a:ext cx="248490" cy="248490"/>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26" name="TextBox 5">
            <a:extLst>
              <a:ext uri="{FF2B5EF4-FFF2-40B4-BE49-F238E27FC236}">
                <a16:creationId xmlns:a16="http://schemas.microsoft.com/office/drawing/2014/main" id="{6FF891F2-4925-964E-463B-2A73F969A88B}"/>
              </a:ext>
            </a:extLst>
          </p:cNvPr>
          <p:cNvSpPr txBox="1"/>
          <p:nvPr/>
        </p:nvSpPr>
        <p:spPr>
          <a:xfrm>
            <a:off x="5638801" y="2110842"/>
            <a:ext cx="6858000" cy="456265"/>
          </a:xfrm>
          <a:prstGeom prst="rect">
            <a:avLst/>
          </a:prstGeom>
        </p:spPr>
        <p:txBody>
          <a:bodyPr wrap="square" lIns="0" tIns="0" rIns="0" bIns="0" rtlCol="0" anchor="ctr">
            <a:spAutoFit/>
          </a:bodyPr>
          <a:lstStyle/>
          <a:p>
            <a:pPr marL="0" lvl="0" indent="0" algn="ctr">
              <a:lnSpc>
                <a:spcPts val="3219"/>
              </a:lnSpc>
              <a:spcBef>
                <a:spcPct val="0"/>
              </a:spcBef>
            </a:pPr>
            <a:r>
              <a:rPr lang="en-US" sz="4000" b="1" spc="229">
                <a:solidFill>
                  <a:srgbClr val="000000"/>
                </a:solidFill>
                <a:latin typeface="Lato"/>
              </a:rPr>
              <a:t>- HỆ THỐNG DÙ -</a:t>
            </a:r>
          </a:p>
        </p:txBody>
      </p:sp>
      <p:pic>
        <p:nvPicPr>
          <p:cNvPr id="27" name="Picture 26">
            <a:extLst>
              <a:ext uri="{FF2B5EF4-FFF2-40B4-BE49-F238E27FC236}">
                <a16:creationId xmlns:a16="http://schemas.microsoft.com/office/drawing/2014/main" id="{97BBD80A-EC80-A5D3-1165-E490D3A0D244}"/>
              </a:ext>
            </a:extLst>
          </p:cNvPr>
          <p:cNvPicPr>
            <a:picLocks noChangeAspect="1"/>
          </p:cNvPicPr>
          <p:nvPr/>
        </p:nvPicPr>
        <p:blipFill rotWithShape="1">
          <a:blip r:embed="rId2">
            <a:extLst>
              <a:ext uri="{28A0092B-C50C-407E-A947-70E740481C1C}">
                <a14:useLocalDpi xmlns:a14="http://schemas.microsoft.com/office/drawing/2010/main" val="0"/>
              </a:ext>
            </a:extLst>
          </a:blip>
          <a:srcRect l="11937" r="16977"/>
          <a:stretch/>
        </p:blipFill>
        <p:spPr bwMode="auto">
          <a:xfrm>
            <a:off x="10962805" y="4978149"/>
            <a:ext cx="6096000" cy="4977251"/>
          </a:xfrm>
          <a:prstGeom prst="rect">
            <a:avLst/>
          </a:prstGeom>
          <a:noFill/>
        </p:spPr>
      </p:pic>
      <p:graphicFrame>
        <p:nvGraphicFramePr>
          <p:cNvPr id="30" name="Object 29">
            <a:extLst>
              <a:ext uri="{FF2B5EF4-FFF2-40B4-BE49-F238E27FC236}">
                <a16:creationId xmlns:a16="http://schemas.microsoft.com/office/drawing/2014/main" id="{046968D4-0D96-7B5C-CACC-5303BDB17B11}"/>
              </a:ext>
            </a:extLst>
          </p:cNvPr>
          <p:cNvGraphicFramePr>
            <a:graphicFrameLocks noChangeAspect="1"/>
          </p:cNvGraphicFramePr>
          <p:nvPr>
            <p:extLst>
              <p:ext uri="{D42A27DB-BD31-4B8C-83A1-F6EECF244321}">
                <p14:modId xmlns:p14="http://schemas.microsoft.com/office/powerpoint/2010/main" val="4014169298"/>
              </p:ext>
            </p:extLst>
          </p:nvPr>
        </p:nvGraphicFramePr>
        <p:xfrm>
          <a:off x="228600" y="4306577"/>
          <a:ext cx="9662971" cy="1023766"/>
        </p:xfrm>
        <a:graphic>
          <a:graphicData uri="http://schemas.openxmlformats.org/presentationml/2006/ole">
            <mc:AlternateContent xmlns:mc="http://schemas.openxmlformats.org/markup-compatibility/2006">
              <mc:Choice xmlns:v="urn:schemas-microsoft-com:vml" Requires="v">
                <p:oleObj name="Equation" r:id="rId3" imgW="4000500" imgH="431800" progId="Equation.DSMT4">
                  <p:embed/>
                </p:oleObj>
              </mc:Choice>
              <mc:Fallback>
                <p:oleObj name="Equation" r:id="rId3" imgW="4000500" imgH="431800" progId="Equation.DSMT4">
                  <p:embed/>
                  <p:pic>
                    <p:nvPicPr>
                      <p:cNvPr id="30" name="Object 29">
                        <a:extLst>
                          <a:ext uri="{FF2B5EF4-FFF2-40B4-BE49-F238E27FC236}">
                            <a16:creationId xmlns:a16="http://schemas.microsoft.com/office/drawing/2014/main" id="{046968D4-0D96-7B5C-CACC-5303BDB17B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306577"/>
                        <a:ext cx="9662971" cy="1023766"/>
                      </a:xfrm>
                      <a:prstGeom prst="rect">
                        <a:avLst/>
                      </a:prstGeom>
                      <a:noFill/>
                    </p:spPr>
                  </p:pic>
                </p:oleObj>
              </mc:Fallback>
            </mc:AlternateContent>
          </a:graphicData>
        </a:graphic>
      </p:graphicFrame>
      <p:graphicFrame>
        <p:nvGraphicFramePr>
          <p:cNvPr id="32" name="Object 31">
            <a:extLst>
              <a:ext uri="{FF2B5EF4-FFF2-40B4-BE49-F238E27FC236}">
                <a16:creationId xmlns:a16="http://schemas.microsoft.com/office/drawing/2014/main" id="{509D7C11-16D4-EBC6-20D1-55A321975BE2}"/>
              </a:ext>
            </a:extLst>
          </p:cNvPr>
          <p:cNvGraphicFramePr>
            <a:graphicFrameLocks noChangeAspect="1"/>
          </p:cNvGraphicFramePr>
          <p:nvPr>
            <p:extLst>
              <p:ext uri="{D42A27DB-BD31-4B8C-83A1-F6EECF244321}">
                <p14:modId xmlns:p14="http://schemas.microsoft.com/office/powerpoint/2010/main" val="3670496174"/>
              </p:ext>
            </p:extLst>
          </p:nvPr>
        </p:nvGraphicFramePr>
        <p:xfrm>
          <a:off x="228600" y="5358450"/>
          <a:ext cx="5181600" cy="1154392"/>
        </p:xfrm>
        <a:graphic>
          <a:graphicData uri="http://schemas.openxmlformats.org/presentationml/2006/ole">
            <mc:AlternateContent xmlns:mc="http://schemas.openxmlformats.org/markup-compatibility/2006">
              <mc:Choice xmlns:v="urn:schemas-microsoft-com:vml" Requires="v">
                <p:oleObj name="Equation" r:id="rId5" imgW="2171520" imgH="495000" progId="Equation.DSMT4">
                  <p:embed/>
                </p:oleObj>
              </mc:Choice>
              <mc:Fallback>
                <p:oleObj name="Equation" r:id="rId5" imgW="2171520" imgH="495000" progId="Equation.DSMT4">
                  <p:embed/>
                  <p:pic>
                    <p:nvPicPr>
                      <p:cNvPr id="32" name="Object 31">
                        <a:extLst>
                          <a:ext uri="{FF2B5EF4-FFF2-40B4-BE49-F238E27FC236}">
                            <a16:creationId xmlns:a16="http://schemas.microsoft.com/office/drawing/2014/main" id="{509D7C11-16D4-EBC6-20D1-55A321975BE2}"/>
                          </a:ext>
                        </a:extLst>
                      </p:cNvPr>
                      <p:cNvPicPr>
                        <a:picLocks noChangeAspect="1" noChangeArrowheads="1"/>
                      </p:cNvPicPr>
                      <p:nvPr/>
                    </p:nvPicPr>
                    <p:blipFill>
                      <a:blip r:embed="rId6"/>
                      <a:srcRect/>
                      <a:stretch>
                        <a:fillRect/>
                      </a:stretch>
                    </p:blipFill>
                    <p:spPr bwMode="auto">
                      <a:xfrm>
                        <a:off x="228600" y="5358450"/>
                        <a:ext cx="5181600" cy="1154392"/>
                      </a:xfrm>
                      <a:prstGeom prst="rect">
                        <a:avLst/>
                      </a:prstGeom>
                      <a:noFill/>
                    </p:spPr>
                  </p:pic>
                </p:oleObj>
              </mc:Fallback>
            </mc:AlternateContent>
          </a:graphicData>
        </a:graphic>
      </p:graphicFrame>
      <p:graphicFrame>
        <p:nvGraphicFramePr>
          <p:cNvPr id="34" name="Object 33">
            <a:extLst>
              <a:ext uri="{FF2B5EF4-FFF2-40B4-BE49-F238E27FC236}">
                <a16:creationId xmlns:a16="http://schemas.microsoft.com/office/drawing/2014/main" id="{26C85C7C-8697-C71B-01D5-92393D39F6B3}"/>
              </a:ext>
            </a:extLst>
          </p:cNvPr>
          <p:cNvGraphicFramePr>
            <a:graphicFrameLocks noChangeAspect="1"/>
          </p:cNvGraphicFramePr>
          <p:nvPr>
            <p:extLst>
              <p:ext uri="{D42A27DB-BD31-4B8C-83A1-F6EECF244321}">
                <p14:modId xmlns:p14="http://schemas.microsoft.com/office/powerpoint/2010/main" val="2010908128"/>
              </p:ext>
            </p:extLst>
          </p:nvPr>
        </p:nvGraphicFramePr>
        <p:xfrm>
          <a:off x="228600" y="6566710"/>
          <a:ext cx="2670052" cy="1154392"/>
        </p:xfrm>
        <a:graphic>
          <a:graphicData uri="http://schemas.openxmlformats.org/presentationml/2006/ole">
            <mc:AlternateContent xmlns:mc="http://schemas.openxmlformats.org/markup-compatibility/2006">
              <mc:Choice xmlns:v="urn:schemas-microsoft-com:vml" Requires="v">
                <p:oleObj name="Equation" r:id="rId7" imgW="1002865" imgH="444307" progId="Equation.DSMT4">
                  <p:embed/>
                </p:oleObj>
              </mc:Choice>
              <mc:Fallback>
                <p:oleObj name="Equation" r:id="rId7" imgW="1002865" imgH="444307" progId="Equation.DSMT4">
                  <p:embed/>
                  <p:pic>
                    <p:nvPicPr>
                      <p:cNvPr id="34" name="Object 33">
                        <a:extLst>
                          <a:ext uri="{FF2B5EF4-FFF2-40B4-BE49-F238E27FC236}">
                            <a16:creationId xmlns:a16="http://schemas.microsoft.com/office/drawing/2014/main" id="{26C85C7C-8697-C71B-01D5-92393D39F6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6566710"/>
                        <a:ext cx="2670052" cy="1154392"/>
                      </a:xfrm>
                      <a:prstGeom prst="rect">
                        <a:avLst/>
                      </a:prstGeom>
                      <a:noFill/>
                    </p:spPr>
                  </p:pic>
                </p:oleObj>
              </mc:Fallback>
            </mc:AlternateContent>
          </a:graphicData>
        </a:graphic>
      </p:graphicFrame>
      <p:graphicFrame>
        <p:nvGraphicFramePr>
          <p:cNvPr id="36" name="Object 35">
            <a:extLst>
              <a:ext uri="{FF2B5EF4-FFF2-40B4-BE49-F238E27FC236}">
                <a16:creationId xmlns:a16="http://schemas.microsoft.com/office/drawing/2014/main" id="{7A223050-0CF0-0097-8DEA-E3A0F039F26E}"/>
              </a:ext>
            </a:extLst>
          </p:cNvPr>
          <p:cNvGraphicFramePr>
            <a:graphicFrameLocks noChangeAspect="1"/>
          </p:cNvGraphicFramePr>
          <p:nvPr>
            <p:extLst>
              <p:ext uri="{D42A27DB-BD31-4B8C-83A1-F6EECF244321}">
                <p14:modId xmlns:p14="http://schemas.microsoft.com/office/powerpoint/2010/main" val="2497533045"/>
              </p:ext>
            </p:extLst>
          </p:nvPr>
        </p:nvGraphicFramePr>
        <p:xfrm>
          <a:off x="4343400" y="6657966"/>
          <a:ext cx="3194217" cy="846417"/>
        </p:xfrm>
        <a:graphic>
          <a:graphicData uri="http://schemas.openxmlformats.org/presentationml/2006/ole">
            <mc:AlternateContent xmlns:mc="http://schemas.openxmlformats.org/markup-compatibility/2006">
              <mc:Choice xmlns:v="urn:schemas-microsoft-com:vml" Requires="v">
                <p:oleObj name="Equation" r:id="rId9" imgW="990170" imgH="266584" progId="Equation.DSMT4">
                  <p:embed/>
                </p:oleObj>
              </mc:Choice>
              <mc:Fallback>
                <p:oleObj name="Equation" r:id="rId9" imgW="990170" imgH="266584" progId="Equation.DSMT4">
                  <p:embed/>
                  <p:pic>
                    <p:nvPicPr>
                      <p:cNvPr id="36" name="Object 35">
                        <a:extLst>
                          <a:ext uri="{FF2B5EF4-FFF2-40B4-BE49-F238E27FC236}">
                            <a16:creationId xmlns:a16="http://schemas.microsoft.com/office/drawing/2014/main" id="{7A223050-0CF0-0097-8DEA-E3A0F039F26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43400" y="6657966"/>
                        <a:ext cx="3194217" cy="846417"/>
                      </a:xfrm>
                      <a:prstGeom prst="rect">
                        <a:avLst/>
                      </a:prstGeom>
                      <a:noFill/>
                    </p:spPr>
                  </p:pic>
                </p:oleObj>
              </mc:Fallback>
            </mc:AlternateContent>
          </a:graphicData>
        </a:graphic>
      </p:graphicFrame>
      <p:graphicFrame>
        <p:nvGraphicFramePr>
          <p:cNvPr id="39" name="Table 38">
            <a:extLst>
              <a:ext uri="{FF2B5EF4-FFF2-40B4-BE49-F238E27FC236}">
                <a16:creationId xmlns:a16="http://schemas.microsoft.com/office/drawing/2014/main" id="{08A04B60-5744-36D9-AEDA-EF8FBAC22651}"/>
              </a:ext>
            </a:extLst>
          </p:cNvPr>
          <p:cNvGraphicFramePr>
            <a:graphicFrameLocks noGrp="1"/>
          </p:cNvGraphicFramePr>
          <p:nvPr>
            <p:extLst>
              <p:ext uri="{D42A27DB-BD31-4B8C-83A1-F6EECF244321}">
                <p14:modId xmlns:p14="http://schemas.microsoft.com/office/powerpoint/2010/main" val="383045303"/>
              </p:ext>
            </p:extLst>
          </p:nvPr>
        </p:nvGraphicFramePr>
        <p:xfrm>
          <a:off x="631147" y="7857094"/>
          <a:ext cx="10331658" cy="2098308"/>
        </p:xfrm>
        <a:graphic>
          <a:graphicData uri="http://schemas.openxmlformats.org/drawingml/2006/table">
            <a:tbl>
              <a:tblPr firstRow="1" firstCol="1" bandRow="1"/>
              <a:tblGrid>
                <a:gridCol w="998734">
                  <a:extLst>
                    <a:ext uri="{9D8B030D-6E8A-4147-A177-3AD203B41FA5}">
                      <a16:colId xmlns:a16="http://schemas.microsoft.com/office/drawing/2014/main" val="1636607320"/>
                    </a:ext>
                  </a:extLst>
                </a:gridCol>
                <a:gridCol w="1046619">
                  <a:extLst>
                    <a:ext uri="{9D8B030D-6E8A-4147-A177-3AD203B41FA5}">
                      <a16:colId xmlns:a16="http://schemas.microsoft.com/office/drawing/2014/main" val="1919879108"/>
                    </a:ext>
                  </a:extLst>
                </a:gridCol>
                <a:gridCol w="1045479">
                  <a:extLst>
                    <a:ext uri="{9D8B030D-6E8A-4147-A177-3AD203B41FA5}">
                      <a16:colId xmlns:a16="http://schemas.microsoft.com/office/drawing/2014/main" val="2748637362"/>
                    </a:ext>
                  </a:extLst>
                </a:gridCol>
                <a:gridCol w="1045479">
                  <a:extLst>
                    <a:ext uri="{9D8B030D-6E8A-4147-A177-3AD203B41FA5}">
                      <a16:colId xmlns:a16="http://schemas.microsoft.com/office/drawing/2014/main" val="1767638393"/>
                    </a:ext>
                  </a:extLst>
                </a:gridCol>
                <a:gridCol w="1045479">
                  <a:extLst>
                    <a:ext uri="{9D8B030D-6E8A-4147-A177-3AD203B41FA5}">
                      <a16:colId xmlns:a16="http://schemas.microsoft.com/office/drawing/2014/main" val="4176076111"/>
                    </a:ext>
                  </a:extLst>
                </a:gridCol>
                <a:gridCol w="1045479">
                  <a:extLst>
                    <a:ext uri="{9D8B030D-6E8A-4147-A177-3AD203B41FA5}">
                      <a16:colId xmlns:a16="http://schemas.microsoft.com/office/drawing/2014/main" val="1186479310"/>
                    </a:ext>
                  </a:extLst>
                </a:gridCol>
                <a:gridCol w="1045479">
                  <a:extLst>
                    <a:ext uri="{9D8B030D-6E8A-4147-A177-3AD203B41FA5}">
                      <a16:colId xmlns:a16="http://schemas.microsoft.com/office/drawing/2014/main" val="1015969704"/>
                    </a:ext>
                  </a:extLst>
                </a:gridCol>
                <a:gridCol w="1045479">
                  <a:extLst>
                    <a:ext uri="{9D8B030D-6E8A-4147-A177-3AD203B41FA5}">
                      <a16:colId xmlns:a16="http://schemas.microsoft.com/office/drawing/2014/main" val="3647169168"/>
                    </a:ext>
                  </a:extLst>
                </a:gridCol>
                <a:gridCol w="1045479">
                  <a:extLst>
                    <a:ext uri="{9D8B030D-6E8A-4147-A177-3AD203B41FA5}">
                      <a16:colId xmlns:a16="http://schemas.microsoft.com/office/drawing/2014/main" val="454316151"/>
                    </a:ext>
                  </a:extLst>
                </a:gridCol>
                <a:gridCol w="967952">
                  <a:extLst>
                    <a:ext uri="{9D8B030D-6E8A-4147-A177-3AD203B41FA5}">
                      <a16:colId xmlns:a16="http://schemas.microsoft.com/office/drawing/2014/main" val="1656530321"/>
                    </a:ext>
                  </a:extLst>
                </a:gridCol>
              </a:tblGrid>
              <a:tr h="349718">
                <a:tc>
                  <a:txBody>
                    <a:bodyPr/>
                    <a:lstStyle/>
                    <a:p>
                      <a:pPr algn="ctr">
                        <a:lnSpc>
                          <a:spcPct val="107000"/>
                        </a:lnSpc>
                        <a:spcAft>
                          <a:spcPts val="800"/>
                        </a:spcAft>
                      </a:pPr>
                      <a:r>
                        <a:rPr lang="en-US" sz="2000" i="1" kern="0">
                          <a:effectLst/>
                          <a:latin typeface="Times New Roman" panose="02020603050405020304" pitchFamily="18" charset="0"/>
                          <a:ea typeface="Tahoma" panose="020B0604030504040204" pitchFamily="34" charset="0"/>
                          <a:cs typeface="Times New Roman" panose="02020603050405020304" pitchFamily="18" charset="0"/>
                        </a:rPr>
                        <a:t>α</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10</a:t>
                      </a:r>
                      <a:r>
                        <a:rPr lang="en-US" sz="2000" kern="0" baseline="30000">
                          <a:effectLst/>
                          <a:latin typeface="Times New Roman" panose="02020603050405020304" pitchFamily="18" charset="0"/>
                          <a:ea typeface="Tahoma" panose="020B0604030504040204" pitchFamily="34" charset="0"/>
                          <a:cs typeface="Times New Roman" panose="02020603050405020304" pitchFamily="18" charset="0"/>
                        </a:rPr>
                        <a:t>o</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20</a:t>
                      </a:r>
                      <a:r>
                        <a:rPr lang="en-US" sz="2000" kern="0" baseline="30000">
                          <a:effectLst/>
                          <a:latin typeface="Times New Roman" panose="02020603050405020304" pitchFamily="18" charset="0"/>
                          <a:ea typeface="Tahoma" panose="020B0604030504040204" pitchFamily="34" charset="0"/>
                          <a:cs typeface="Times New Roman" panose="02020603050405020304" pitchFamily="18" charset="0"/>
                        </a:rPr>
                        <a:t>o</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30</a:t>
                      </a:r>
                      <a:r>
                        <a:rPr lang="en-US" sz="2000" kern="0" baseline="30000">
                          <a:effectLst/>
                          <a:latin typeface="Times New Roman" panose="02020603050405020304" pitchFamily="18" charset="0"/>
                          <a:ea typeface="Tahoma" panose="020B0604030504040204" pitchFamily="34" charset="0"/>
                          <a:cs typeface="Times New Roman" panose="02020603050405020304" pitchFamily="18" charset="0"/>
                        </a:rPr>
                        <a:t>o</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40</a:t>
                      </a:r>
                      <a:r>
                        <a:rPr lang="en-US" sz="2000" kern="0" baseline="30000">
                          <a:effectLst/>
                          <a:latin typeface="Times New Roman" panose="02020603050405020304" pitchFamily="18" charset="0"/>
                          <a:ea typeface="Tahoma" panose="020B0604030504040204" pitchFamily="34" charset="0"/>
                          <a:cs typeface="Times New Roman" panose="02020603050405020304" pitchFamily="18" charset="0"/>
                        </a:rPr>
                        <a:t>o</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50</a:t>
                      </a:r>
                      <a:r>
                        <a:rPr lang="en-US" sz="2000" kern="0" baseline="30000">
                          <a:effectLst/>
                          <a:latin typeface="Times New Roman" panose="02020603050405020304" pitchFamily="18" charset="0"/>
                          <a:ea typeface="Tahoma" panose="020B0604030504040204" pitchFamily="34" charset="0"/>
                          <a:cs typeface="Times New Roman" panose="02020603050405020304" pitchFamily="18" charset="0"/>
                        </a:rPr>
                        <a:t>o</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60</a:t>
                      </a:r>
                      <a:r>
                        <a:rPr lang="en-US" sz="2000" kern="0" baseline="30000">
                          <a:effectLst/>
                          <a:latin typeface="Times New Roman" panose="02020603050405020304" pitchFamily="18" charset="0"/>
                          <a:ea typeface="Tahoma" panose="020B0604030504040204" pitchFamily="34" charset="0"/>
                          <a:cs typeface="Times New Roman" panose="02020603050405020304" pitchFamily="18" charset="0"/>
                        </a:rPr>
                        <a:t>o</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70</a:t>
                      </a:r>
                      <a:r>
                        <a:rPr lang="en-US" sz="2000" kern="0" baseline="30000">
                          <a:effectLst/>
                          <a:latin typeface="Times New Roman" panose="02020603050405020304" pitchFamily="18" charset="0"/>
                          <a:ea typeface="Tahoma" panose="020B0604030504040204" pitchFamily="34" charset="0"/>
                          <a:cs typeface="Times New Roman" panose="02020603050405020304" pitchFamily="18" charset="0"/>
                        </a:rPr>
                        <a:t>o</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80</a:t>
                      </a:r>
                      <a:r>
                        <a:rPr lang="en-US" sz="2000" kern="0" baseline="30000">
                          <a:effectLst/>
                          <a:latin typeface="Times New Roman" panose="02020603050405020304" pitchFamily="18" charset="0"/>
                          <a:ea typeface="Tahoma" panose="020B0604030504040204" pitchFamily="34" charset="0"/>
                          <a:cs typeface="Times New Roman" panose="02020603050405020304" pitchFamily="18" charset="0"/>
                        </a:rPr>
                        <a:t>o</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90</a:t>
                      </a:r>
                      <a:r>
                        <a:rPr lang="en-US" sz="2000" kern="0" baseline="30000">
                          <a:effectLst/>
                          <a:latin typeface="Times New Roman" panose="02020603050405020304" pitchFamily="18" charset="0"/>
                          <a:ea typeface="Tahoma" panose="020B0604030504040204" pitchFamily="34" charset="0"/>
                          <a:cs typeface="Times New Roman" panose="02020603050405020304" pitchFamily="18" charset="0"/>
                        </a:rPr>
                        <a:t>o</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85695548"/>
                  </a:ext>
                </a:extLst>
              </a:tr>
              <a:tr h="349718">
                <a:tc>
                  <a:txBody>
                    <a:bodyPr/>
                    <a:lstStyle/>
                    <a:p>
                      <a:pPr algn="ctr">
                        <a:lnSpc>
                          <a:spcPct val="107000"/>
                        </a:lnSpc>
                        <a:spcAft>
                          <a:spcPts val="800"/>
                        </a:spcAft>
                      </a:pPr>
                      <a:r>
                        <a:rPr lang="en-US" sz="2000" i="1" kern="0">
                          <a:effectLst/>
                          <a:latin typeface="Times New Roman" panose="02020603050405020304" pitchFamily="18" charset="0"/>
                          <a:ea typeface="Tahoma" panose="020B0604030504040204" pitchFamily="34" charset="0"/>
                          <a:cs typeface="Times New Roman" panose="02020603050405020304" pitchFamily="18" charset="0"/>
                        </a:rPr>
                        <a:t>v</a:t>
                      </a:r>
                      <a:r>
                        <a:rPr lang="en-US" sz="2000" i="1" kern="0" baseline="-25000">
                          <a:effectLst/>
                          <a:latin typeface="Times New Roman" panose="02020603050405020304" pitchFamily="18" charset="0"/>
                          <a:ea typeface="Tahoma" panose="020B0604030504040204" pitchFamily="34" charset="0"/>
                          <a:cs typeface="Times New Roman" panose="02020603050405020304" pitchFamily="18" charset="0"/>
                        </a:rPr>
                        <a:t>0x</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0.52</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1.03</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1.5</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1.93</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2.3</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2.6</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2.82</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2.95</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3</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3041017"/>
                  </a:ext>
                </a:extLst>
              </a:tr>
              <a:tr h="349718">
                <a:tc>
                  <a:txBody>
                    <a:bodyPr/>
                    <a:lstStyle/>
                    <a:p>
                      <a:pPr algn="ctr">
                        <a:lnSpc>
                          <a:spcPct val="107000"/>
                        </a:lnSpc>
                        <a:spcAft>
                          <a:spcPts val="800"/>
                        </a:spcAft>
                      </a:pPr>
                      <a:r>
                        <a:rPr lang="en-US" sz="2000" i="1" kern="0">
                          <a:effectLst/>
                          <a:latin typeface="Times New Roman" panose="02020603050405020304" pitchFamily="18" charset="0"/>
                          <a:ea typeface="Tahoma" panose="020B0604030504040204" pitchFamily="34" charset="0"/>
                          <a:cs typeface="Times New Roman" panose="02020603050405020304" pitchFamily="18" charset="0"/>
                        </a:rPr>
                        <a:t>v</a:t>
                      </a:r>
                      <a:r>
                        <a:rPr lang="en-US" sz="2000" i="1" kern="0" baseline="-25000">
                          <a:effectLst/>
                          <a:latin typeface="Times New Roman" panose="02020603050405020304" pitchFamily="18" charset="0"/>
                          <a:ea typeface="Tahoma" panose="020B0604030504040204" pitchFamily="34" charset="0"/>
                          <a:cs typeface="Times New Roman" panose="02020603050405020304" pitchFamily="18" charset="0"/>
                        </a:rPr>
                        <a:t>0y</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2.95</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2.82</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2.6</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2.3</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1.93</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1.5</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1.03</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0.52</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0</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6821553"/>
                  </a:ext>
                </a:extLst>
              </a:tr>
              <a:tr h="349718">
                <a:tc>
                  <a:txBody>
                    <a:bodyPr/>
                    <a:lstStyle/>
                    <a:p>
                      <a:pPr algn="ctr">
                        <a:lnSpc>
                          <a:spcPct val="107000"/>
                        </a:lnSpc>
                        <a:spcAft>
                          <a:spcPts val="800"/>
                        </a:spcAft>
                      </a:pPr>
                      <a:r>
                        <a:rPr lang="en-US" sz="2000" i="1" kern="0">
                          <a:effectLst/>
                          <a:latin typeface="Times New Roman" panose="02020603050405020304" pitchFamily="18" charset="0"/>
                          <a:ea typeface="Tahoma" panose="020B0604030504040204" pitchFamily="34" charset="0"/>
                          <a:cs typeface="Times New Roman" panose="02020603050405020304" pitchFamily="18" charset="0"/>
                        </a:rPr>
                        <a:t>t</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7.22</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7.3</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7.46</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7.67</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7.94</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8.27</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8.64</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9.07</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9.53</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1107637"/>
                  </a:ext>
                </a:extLst>
              </a:tr>
              <a:tr h="349718">
                <a:tc>
                  <a:txBody>
                    <a:bodyPr/>
                    <a:lstStyle/>
                    <a:p>
                      <a:pPr algn="ctr">
                        <a:lnSpc>
                          <a:spcPct val="107000"/>
                        </a:lnSpc>
                        <a:spcAft>
                          <a:spcPts val="800"/>
                        </a:spcAft>
                      </a:pPr>
                      <a:r>
                        <a:rPr lang="en-US" sz="2000" i="1" kern="0">
                          <a:effectLst/>
                          <a:latin typeface="Times New Roman" panose="02020603050405020304" pitchFamily="18" charset="0"/>
                          <a:ea typeface="Tahoma" panose="020B0604030504040204" pitchFamily="34" charset="0"/>
                          <a:cs typeface="Times New Roman" panose="02020603050405020304" pitchFamily="18" charset="0"/>
                        </a:rPr>
                        <a:t>R</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3.75</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7.52</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11.19</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14.8</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18.26</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21.5</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24.36</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26.76</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28.59</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21889338"/>
                  </a:ext>
                </a:extLst>
              </a:tr>
              <a:tr h="349718">
                <a:tc>
                  <a:txBody>
                    <a:bodyPr/>
                    <a:lstStyle/>
                    <a:p>
                      <a:pPr algn="ctr">
                        <a:lnSpc>
                          <a:spcPct val="107000"/>
                        </a:lnSpc>
                        <a:spcAft>
                          <a:spcPts val="800"/>
                        </a:spcAft>
                      </a:pPr>
                      <a:r>
                        <a:rPr lang="en-US" sz="2000" i="1" kern="0">
                          <a:effectLst/>
                          <a:latin typeface="Times New Roman" panose="02020603050405020304" pitchFamily="18" charset="0"/>
                          <a:ea typeface="Tahoma" panose="020B0604030504040204" pitchFamily="34" charset="0"/>
                          <a:cs typeface="Times New Roman" panose="02020603050405020304" pitchFamily="18" charset="0"/>
                        </a:rPr>
                        <a:t>L</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50.14</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50.56</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51.24</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52.14</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53.23</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54.43</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55.62</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56.71</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0">
                          <a:effectLst/>
                          <a:latin typeface="Times New Roman" panose="02020603050405020304" pitchFamily="18" charset="0"/>
                          <a:ea typeface="Tahoma" panose="020B0604030504040204" pitchFamily="34" charset="0"/>
                          <a:cs typeface="Times New Roman" panose="02020603050405020304" pitchFamily="18" charset="0"/>
                        </a:rPr>
                        <a:t>57.6</a:t>
                      </a:r>
                      <a:endParaRPr lang="en-US" sz="20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13818657"/>
                  </a:ext>
                </a:extLst>
              </a:tr>
            </a:tbl>
          </a:graphicData>
        </a:graphic>
      </p:graphicFrame>
    </p:spTree>
    <p:extLst>
      <p:ext uri="{BB962C8B-B14F-4D97-AF65-F5344CB8AC3E}">
        <p14:creationId xmlns:p14="http://schemas.microsoft.com/office/powerpoint/2010/main" val="2245418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4018367"/>
            <a:ext cx="18288000" cy="0"/>
          </a:xfrm>
          <a:prstGeom prst="line">
            <a:avLst/>
          </a:prstGeom>
          <a:ln w="57150" cap="flat">
            <a:solidFill>
              <a:srgbClr val="4E6E81"/>
            </a:solidFill>
            <a:prstDash val="sysDash"/>
            <a:headEnd type="none" w="sm" len="sm"/>
            <a:tailEnd type="none" w="sm" len="sm"/>
          </a:ln>
        </p:spPr>
        <p:txBody>
          <a:bodyPr/>
          <a:lstStyle/>
          <a:p>
            <a:endParaRPr lang="en-US"/>
          </a:p>
        </p:txBody>
      </p:sp>
      <p:sp>
        <p:nvSpPr>
          <p:cNvPr id="19" name="TextBox 19"/>
          <p:cNvSpPr txBox="1"/>
          <p:nvPr/>
        </p:nvSpPr>
        <p:spPr>
          <a:xfrm>
            <a:off x="1207959" y="765650"/>
            <a:ext cx="15872082" cy="1001364"/>
          </a:xfrm>
          <a:prstGeom prst="rect">
            <a:avLst/>
          </a:prstGeom>
        </p:spPr>
        <p:txBody>
          <a:bodyPr lIns="0" tIns="0" rIns="0" bIns="0" rtlCol="0" anchor="t">
            <a:spAutoFit/>
          </a:bodyPr>
          <a:lstStyle/>
          <a:p>
            <a:pPr marL="0" lvl="0" indent="0" algn="ctr">
              <a:lnSpc>
                <a:spcPts val="8400"/>
              </a:lnSpc>
            </a:pPr>
            <a:r>
              <a:rPr lang="en-US" sz="6000" spc="300">
                <a:solidFill>
                  <a:srgbClr val="000000"/>
                </a:solidFill>
                <a:latin typeface="Montserrat Bold" panose="020B0604020202020204" charset="0"/>
              </a:rPr>
              <a:t>03. CẤU TẠO VÀ CHỨC NĂNG</a:t>
            </a:r>
          </a:p>
        </p:txBody>
      </p:sp>
      <p:grpSp>
        <p:nvGrpSpPr>
          <p:cNvPr id="23" name="Group 23"/>
          <p:cNvGrpSpPr/>
          <p:nvPr/>
        </p:nvGrpSpPr>
        <p:grpSpPr>
          <a:xfrm>
            <a:off x="718088" y="780210"/>
            <a:ext cx="248490" cy="248490"/>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26" name="TextBox 5">
            <a:extLst>
              <a:ext uri="{FF2B5EF4-FFF2-40B4-BE49-F238E27FC236}">
                <a16:creationId xmlns:a16="http://schemas.microsoft.com/office/drawing/2014/main" id="{6FF891F2-4925-964E-463B-2A73F969A88B}"/>
              </a:ext>
            </a:extLst>
          </p:cNvPr>
          <p:cNvSpPr txBox="1"/>
          <p:nvPr/>
        </p:nvSpPr>
        <p:spPr>
          <a:xfrm>
            <a:off x="5638801" y="2110842"/>
            <a:ext cx="6858000" cy="456265"/>
          </a:xfrm>
          <a:prstGeom prst="rect">
            <a:avLst/>
          </a:prstGeom>
        </p:spPr>
        <p:txBody>
          <a:bodyPr wrap="square" lIns="0" tIns="0" rIns="0" bIns="0" rtlCol="0" anchor="ctr">
            <a:spAutoFit/>
          </a:bodyPr>
          <a:lstStyle/>
          <a:p>
            <a:pPr marL="0" lvl="0" indent="0" algn="ctr">
              <a:lnSpc>
                <a:spcPts val="3219"/>
              </a:lnSpc>
              <a:spcBef>
                <a:spcPct val="0"/>
              </a:spcBef>
            </a:pPr>
            <a:r>
              <a:rPr lang="en-US" sz="4000" b="1" spc="229">
                <a:solidFill>
                  <a:srgbClr val="000000"/>
                </a:solidFill>
                <a:latin typeface="Lato"/>
              </a:rPr>
              <a:t>- HỆ THỐNG DÙ -</a:t>
            </a:r>
          </a:p>
        </p:txBody>
      </p:sp>
      <p:grpSp>
        <p:nvGrpSpPr>
          <p:cNvPr id="5" name="Group 4">
            <a:extLst>
              <a:ext uri="{FF2B5EF4-FFF2-40B4-BE49-F238E27FC236}">
                <a16:creationId xmlns:a16="http://schemas.microsoft.com/office/drawing/2014/main" id="{B176BFFA-3C1D-3AC0-C8A9-9B081220360B}"/>
              </a:ext>
            </a:extLst>
          </p:cNvPr>
          <p:cNvGrpSpPr/>
          <p:nvPr/>
        </p:nvGrpSpPr>
        <p:grpSpPr>
          <a:xfrm>
            <a:off x="3752537" y="3014615"/>
            <a:ext cx="10782926" cy="6508036"/>
            <a:chOff x="4990474" y="2974155"/>
            <a:chExt cx="10782926" cy="6508036"/>
          </a:xfrm>
        </p:grpSpPr>
        <p:pic>
          <p:nvPicPr>
            <p:cNvPr id="3" name="Picture 2">
              <a:extLst>
                <a:ext uri="{FF2B5EF4-FFF2-40B4-BE49-F238E27FC236}">
                  <a16:creationId xmlns:a16="http://schemas.microsoft.com/office/drawing/2014/main" id="{AA314347-117A-5F7F-AB2C-D7AE01A8D5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29800" y="2974155"/>
              <a:ext cx="5943600" cy="6508036"/>
            </a:xfrm>
            <a:prstGeom prst="rect">
              <a:avLst/>
            </a:prstGeom>
            <a:noFill/>
            <a:ln>
              <a:noFill/>
            </a:ln>
          </p:spPr>
        </p:pic>
        <p:pic>
          <p:nvPicPr>
            <p:cNvPr id="4" name="Picture 3">
              <a:extLst>
                <a:ext uri="{FF2B5EF4-FFF2-40B4-BE49-F238E27FC236}">
                  <a16:creationId xmlns:a16="http://schemas.microsoft.com/office/drawing/2014/main" id="{FEE52625-13E5-C7D0-3051-D2C37C94802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0474" y="2974155"/>
              <a:ext cx="4876801" cy="6502726"/>
            </a:xfrm>
            <a:prstGeom prst="rect">
              <a:avLst/>
            </a:prstGeom>
            <a:noFill/>
            <a:ln>
              <a:noFill/>
            </a:ln>
          </p:spPr>
        </p:pic>
      </p:grpSp>
      <p:sp>
        <p:nvSpPr>
          <p:cNvPr id="6" name="TextBox 5">
            <a:extLst>
              <a:ext uri="{FF2B5EF4-FFF2-40B4-BE49-F238E27FC236}">
                <a16:creationId xmlns:a16="http://schemas.microsoft.com/office/drawing/2014/main" id="{D4B60297-0798-0DC9-86BF-32579571EB66}"/>
              </a:ext>
            </a:extLst>
          </p:cNvPr>
          <p:cNvSpPr txBox="1"/>
          <p:nvPr/>
        </p:nvSpPr>
        <p:spPr>
          <a:xfrm>
            <a:off x="4572000" y="9734016"/>
            <a:ext cx="9144000" cy="461665"/>
          </a:xfrm>
          <a:prstGeom prst="rect">
            <a:avLst/>
          </a:prstGeom>
          <a:noFill/>
        </p:spPr>
        <p:txBody>
          <a:bodyPr wrap="square">
            <a:spAutoFit/>
          </a:bodyPr>
          <a:lstStyle/>
          <a:p>
            <a:pPr algn="ctr">
              <a:spcAft>
                <a:spcPts val="1000"/>
              </a:spcAft>
            </a:pPr>
            <a:r>
              <a:rPr lang="en-US" sz="2400" b="1" i="1" kern="100">
                <a:effectLst/>
                <a:latin typeface="Lato" panose="020F0502020204030203" pitchFamily="34" charset="0"/>
                <a:ea typeface="Lato" panose="020F0502020204030203" pitchFamily="34" charset="0"/>
                <a:cs typeface="Lato" panose="020F0502020204030203" pitchFamily="34" charset="0"/>
              </a:rPr>
              <a:t>Hình </a:t>
            </a:r>
            <a:r>
              <a:rPr lang="en-US" sz="2400" b="1" i="1" kern="100">
                <a:latin typeface="Lato" panose="020F0502020204030203" pitchFamily="34" charset="0"/>
                <a:ea typeface="Lato" panose="020F0502020204030203" pitchFamily="34" charset="0"/>
                <a:cs typeface="Lato" panose="020F0502020204030203" pitchFamily="34" charset="0"/>
              </a:rPr>
              <a:t>9</a:t>
            </a:r>
            <a:r>
              <a:rPr lang="en-US" sz="2400" b="1" i="1" kern="100">
                <a:effectLst/>
                <a:latin typeface="Lato" panose="020F0502020204030203" pitchFamily="34" charset="0"/>
                <a:ea typeface="Lato" panose="020F0502020204030203" pitchFamily="34" charset="0"/>
                <a:cs typeface="Lato" panose="020F0502020204030203" pitchFamily="34" charset="0"/>
              </a:rPr>
              <a:t>.</a:t>
            </a:r>
            <a:r>
              <a:rPr lang="en-US" sz="2400" i="1" kern="100">
                <a:effectLst/>
                <a:latin typeface="Lato" panose="020F0502020204030203" pitchFamily="34" charset="0"/>
                <a:ea typeface="Lato" panose="020F0502020204030203" pitchFamily="34" charset="0"/>
                <a:cs typeface="Lato" panose="020F0502020204030203" pitchFamily="34" charset="0"/>
              </a:rPr>
              <a:t> Trải phẳng dù và kết nối dù với vệ tinh.</a:t>
            </a:r>
          </a:p>
        </p:txBody>
      </p:sp>
    </p:spTree>
    <p:extLst>
      <p:ext uri="{BB962C8B-B14F-4D97-AF65-F5344CB8AC3E}">
        <p14:creationId xmlns:p14="http://schemas.microsoft.com/office/powerpoint/2010/main" val="3423979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1207959" y="765650"/>
            <a:ext cx="15872082" cy="1001364"/>
          </a:xfrm>
          <a:prstGeom prst="rect">
            <a:avLst/>
          </a:prstGeom>
        </p:spPr>
        <p:txBody>
          <a:bodyPr lIns="0" tIns="0" rIns="0" bIns="0" rtlCol="0" anchor="t">
            <a:spAutoFit/>
          </a:bodyPr>
          <a:lstStyle/>
          <a:p>
            <a:pPr marL="0" lvl="0" indent="0" algn="ctr">
              <a:lnSpc>
                <a:spcPts val="8400"/>
              </a:lnSpc>
            </a:pPr>
            <a:r>
              <a:rPr lang="en-US" sz="6000" spc="300">
                <a:solidFill>
                  <a:srgbClr val="000000"/>
                </a:solidFill>
                <a:latin typeface="Montserrat Bold" panose="020B0604020202020204" charset="0"/>
              </a:rPr>
              <a:t>03. CẤU TẠO VÀ CHỨC NĂNG</a:t>
            </a:r>
          </a:p>
        </p:txBody>
      </p:sp>
      <p:grpSp>
        <p:nvGrpSpPr>
          <p:cNvPr id="23" name="Group 23"/>
          <p:cNvGrpSpPr/>
          <p:nvPr/>
        </p:nvGrpSpPr>
        <p:grpSpPr>
          <a:xfrm>
            <a:off x="718088" y="780210"/>
            <a:ext cx="248490" cy="248490"/>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26" name="TextBox 5">
            <a:extLst>
              <a:ext uri="{FF2B5EF4-FFF2-40B4-BE49-F238E27FC236}">
                <a16:creationId xmlns:a16="http://schemas.microsoft.com/office/drawing/2014/main" id="{6FF891F2-4925-964E-463B-2A73F969A88B}"/>
              </a:ext>
            </a:extLst>
          </p:cNvPr>
          <p:cNvSpPr txBox="1"/>
          <p:nvPr/>
        </p:nvSpPr>
        <p:spPr>
          <a:xfrm>
            <a:off x="5638801" y="2110842"/>
            <a:ext cx="6858000" cy="456265"/>
          </a:xfrm>
          <a:prstGeom prst="rect">
            <a:avLst/>
          </a:prstGeom>
        </p:spPr>
        <p:txBody>
          <a:bodyPr wrap="square" lIns="0" tIns="0" rIns="0" bIns="0" rtlCol="0" anchor="ctr">
            <a:spAutoFit/>
          </a:bodyPr>
          <a:lstStyle/>
          <a:p>
            <a:pPr marL="0" lvl="0" indent="0" algn="ctr">
              <a:lnSpc>
                <a:spcPts val="3219"/>
              </a:lnSpc>
              <a:spcBef>
                <a:spcPct val="0"/>
              </a:spcBef>
            </a:pPr>
            <a:r>
              <a:rPr lang="en-US" sz="4000" b="1" spc="229">
                <a:solidFill>
                  <a:srgbClr val="000000"/>
                </a:solidFill>
                <a:latin typeface="Lato"/>
              </a:rPr>
              <a:t>- ỐNG THẢ VỆ TINH -</a:t>
            </a:r>
          </a:p>
        </p:txBody>
      </p:sp>
      <p:sp>
        <p:nvSpPr>
          <p:cNvPr id="6" name="TextBox 5">
            <a:extLst>
              <a:ext uri="{FF2B5EF4-FFF2-40B4-BE49-F238E27FC236}">
                <a16:creationId xmlns:a16="http://schemas.microsoft.com/office/drawing/2014/main" id="{D4B60297-0798-0DC9-86BF-32579571EB66}"/>
              </a:ext>
            </a:extLst>
          </p:cNvPr>
          <p:cNvSpPr txBox="1"/>
          <p:nvPr/>
        </p:nvSpPr>
        <p:spPr>
          <a:xfrm>
            <a:off x="1204211" y="9044610"/>
            <a:ext cx="9144000" cy="461665"/>
          </a:xfrm>
          <a:prstGeom prst="rect">
            <a:avLst/>
          </a:prstGeom>
          <a:noFill/>
        </p:spPr>
        <p:txBody>
          <a:bodyPr wrap="square">
            <a:spAutoFit/>
          </a:bodyPr>
          <a:lstStyle/>
          <a:p>
            <a:pPr algn="ctr">
              <a:spcAft>
                <a:spcPts val="1000"/>
              </a:spcAft>
            </a:pPr>
            <a:r>
              <a:rPr lang="en-US" sz="2400" b="1" i="1" kern="100">
                <a:effectLst/>
                <a:latin typeface="Lato" panose="020F0502020204030203" pitchFamily="34" charset="0"/>
                <a:ea typeface="Lato" panose="020F0502020204030203" pitchFamily="34" charset="0"/>
                <a:cs typeface="Lato" panose="020F0502020204030203" pitchFamily="34" charset="0"/>
              </a:rPr>
              <a:t>Hình 10.</a:t>
            </a:r>
            <a:r>
              <a:rPr lang="en-US" sz="2400" i="1" kern="100">
                <a:effectLst/>
                <a:latin typeface="Lato" panose="020F0502020204030203" pitchFamily="34" charset="0"/>
                <a:ea typeface="Lato" panose="020F0502020204030203" pitchFamily="34" charset="0"/>
                <a:cs typeface="Lato" panose="020F0502020204030203" pitchFamily="34" charset="0"/>
              </a:rPr>
              <a:t> Minh hoạ nguyên lý hoạt động của ống thả vệ tinh.</a:t>
            </a:r>
          </a:p>
        </p:txBody>
      </p:sp>
      <p:pic>
        <p:nvPicPr>
          <p:cNvPr id="7" name="Picture 6">
            <a:extLst>
              <a:ext uri="{FF2B5EF4-FFF2-40B4-BE49-F238E27FC236}">
                <a16:creationId xmlns:a16="http://schemas.microsoft.com/office/drawing/2014/main" id="{B93D4212-3452-E543-D5F9-3A10756D9A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8101" y="2910935"/>
            <a:ext cx="10772140" cy="5789847"/>
          </a:xfrm>
          <a:prstGeom prst="rect">
            <a:avLst/>
          </a:prstGeom>
          <a:noFill/>
        </p:spPr>
      </p:pic>
      <p:grpSp>
        <p:nvGrpSpPr>
          <p:cNvPr id="15" name="Group 14">
            <a:extLst>
              <a:ext uri="{FF2B5EF4-FFF2-40B4-BE49-F238E27FC236}">
                <a16:creationId xmlns:a16="http://schemas.microsoft.com/office/drawing/2014/main" id="{CDA10BA2-71F3-471F-0431-D771FB31F719}"/>
              </a:ext>
            </a:extLst>
          </p:cNvPr>
          <p:cNvGrpSpPr/>
          <p:nvPr/>
        </p:nvGrpSpPr>
        <p:grpSpPr>
          <a:xfrm>
            <a:off x="4114800" y="3924300"/>
            <a:ext cx="2667000" cy="3717290"/>
            <a:chOff x="4343400" y="4855210"/>
            <a:chExt cx="1489710" cy="2345690"/>
          </a:xfrm>
        </p:grpSpPr>
        <p:sp>
          <p:nvSpPr>
            <p:cNvPr id="9" name="Text Box 1">
              <a:extLst>
                <a:ext uri="{FF2B5EF4-FFF2-40B4-BE49-F238E27FC236}">
                  <a16:creationId xmlns:a16="http://schemas.microsoft.com/office/drawing/2014/main" id="{B9AFB94F-F677-08A3-EFD8-42C88B3EFD92}"/>
                </a:ext>
              </a:extLst>
            </p:cNvPr>
            <p:cNvSpPr txBox="1"/>
            <p:nvPr/>
          </p:nvSpPr>
          <p:spPr>
            <a:xfrm>
              <a:off x="4642485" y="4855210"/>
              <a:ext cx="1184910" cy="769341"/>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2400" kern="100">
                  <a:effectLst/>
                  <a:latin typeface="Lato" panose="020F0502020204030203" pitchFamily="34" charset="0"/>
                  <a:ea typeface="Lato" panose="020F0502020204030203" pitchFamily="34" charset="0"/>
                  <a:cs typeface="Lato" panose="020F0502020204030203" pitchFamily="34" charset="0"/>
                </a:rPr>
                <a:t>Động cơ Servo điều khiển từ xa</a:t>
              </a:r>
            </a:p>
          </p:txBody>
        </p:sp>
        <p:cxnSp>
          <p:nvCxnSpPr>
            <p:cNvPr id="10" name="Straight Arrow Connector 9">
              <a:extLst>
                <a:ext uri="{FF2B5EF4-FFF2-40B4-BE49-F238E27FC236}">
                  <a16:creationId xmlns:a16="http://schemas.microsoft.com/office/drawing/2014/main" id="{91A024E7-31E0-0DB6-E777-F8C4452C0E34}"/>
                </a:ext>
              </a:extLst>
            </p:cNvPr>
            <p:cNvCxnSpPr>
              <a:cxnSpLocks/>
              <a:stCxn id="9" idx="2"/>
            </p:cNvCxnSpPr>
            <p:nvPr/>
          </p:nvCxnSpPr>
          <p:spPr>
            <a:xfrm flipH="1">
              <a:off x="4642485" y="5624551"/>
              <a:ext cx="592455" cy="74576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1" name="Text Box 1">
              <a:extLst>
                <a:ext uri="{FF2B5EF4-FFF2-40B4-BE49-F238E27FC236}">
                  <a16:creationId xmlns:a16="http://schemas.microsoft.com/office/drawing/2014/main" id="{15C5D777-F878-0462-2860-A62BE1F872C2}"/>
                </a:ext>
              </a:extLst>
            </p:cNvPr>
            <p:cNvSpPr txBox="1"/>
            <p:nvPr/>
          </p:nvSpPr>
          <p:spPr>
            <a:xfrm>
              <a:off x="4648200" y="6896100"/>
              <a:ext cx="1184910" cy="3048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2400" kern="100">
                  <a:effectLst/>
                  <a:latin typeface="Lato" panose="020F0502020204030203" pitchFamily="34" charset="0"/>
                  <a:ea typeface="Lato" panose="020F0502020204030203" pitchFamily="34" charset="0"/>
                  <a:cs typeface="Lato" panose="020F0502020204030203" pitchFamily="34" charset="0"/>
                </a:rPr>
                <a:t>Servo Horn</a:t>
              </a:r>
            </a:p>
          </p:txBody>
        </p:sp>
        <p:cxnSp>
          <p:nvCxnSpPr>
            <p:cNvPr id="12" name="Straight Arrow Connector 11">
              <a:extLst>
                <a:ext uri="{FF2B5EF4-FFF2-40B4-BE49-F238E27FC236}">
                  <a16:creationId xmlns:a16="http://schemas.microsoft.com/office/drawing/2014/main" id="{1C73CF0A-1093-7E17-B4D3-E3FC783B0A2B}"/>
                </a:ext>
              </a:extLst>
            </p:cNvPr>
            <p:cNvCxnSpPr>
              <a:cxnSpLocks/>
            </p:cNvCxnSpPr>
            <p:nvPr/>
          </p:nvCxnSpPr>
          <p:spPr>
            <a:xfrm flipH="1" flipV="1">
              <a:off x="4343400" y="6809105"/>
              <a:ext cx="295275" cy="3048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pic>
        <p:nvPicPr>
          <p:cNvPr id="29" name="Picture 28">
            <a:extLst>
              <a:ext uri="{FF2B5EF4-FFF2-40B4-BE49-F238E27FC236}">
                <a16:creationId xmlns:a16="http://schemas.microsoft.com/office/drawing/2014/main" id="{E159B5CA-CD5C-AB28-AA75-09967DD28575}"/>
              </a:ext>
            </a:extLst>
          </p:cNvPr>
          <p:cNvPicPr>
            <a:picLocks noChangeAspect="1"/>
          </p:cNvPicPr>
          <p:nvPr/>
        </p:nvPicPr>
        <p:blipFill>
          <a:blip r:embed="rId3"/>
          <a:stretch>
            <a:fillRect/>
          </a:stretch>
        </p:blipFill>
        <p:spPr>
          <a:xfrm>
            <a:off x="12192000" y="2910935"/>
            <a:ext cx="5029200" cy="5794724"/>
          </a:xfrm>
          <a:prstGeom prst="rect">
            <a:avLst/>
          </a:prstGeom>
        </p:spPr>
      </p:pic>
      <p:sp>
        <p:nvSpPr>
          <p:cNvPr id="33" name="TextBox 32">
            <a:extLst>
              <a:ext uri="{FF2B5EF4-FFF2-40B4-BE49-F238E27FC236}">
                <a16:creationId xmlns:a16="http://schemas.microsoft.com/office/drawing/2014/main" id="{90FFF4C2-721F-EEE4-4196-61B927411543}"/>
              </a:ext>
            </a:extLst>
          </p:cNvPr>
          <p:cNvSpPr txBox="1"/>
          <p:nvPr/>
        </p:nvSpPr>
        <p:spPr>
          <a:xfrm>
            <a:off x="10134600" y="9059685"/>
            <a:ext cx="9144000" cy="461665"/>
          </a:xfrm>
          <a:prstGeom prst="rect">
            <a:avLst/>
          </a:prstGeom>
          <a:noFill/>
        </p:spPr>
        <p:txBody>
          <a:bodyPr wrap="square">
            <a:spAutoFit/>
          </a:bodyPr>
          <a:lstStyle/>
          <a:p>
            <a:pPr algn="ctr">
              <a:spcAft>
                <a:spcPts val="1000"/>
              </a:spcAft>
            </a:pPr>
            <a:r>
              <a:rPr lang="en-US" sz="2400" b="1" i="1" kern="100">
                <a:effectLst/>
                <a:latin typeface="Lato" panose="020F0502020204030203" pitchFamily="34" charset="0"/>
                <a:ea typeface="Lato" panose="020F0502020204030203" pitchFamily="34" charset="0"/>
                <a:cs typeface="Lato" panose="020F0502020204030203" pitchFamily="34" charset="0"/>
              </a:rPr>
              <a:t>Hình </a:t>
            </a:r>
            <a:r>
              <a:rPr lang="en-US" sz="2400" b="1" i="1" kern="100">
                <a:latin typeface="Lato" panose="020F0502020204030203" pitchFamily="34" charset="0"/>
                <a:ea typeface="Lato" panose="020F0502020204030203" pitchFamily="34" charset="0"/>
                <a:cs typeface="Lato" panose="020F0502020204030203" pitchFamily="34" charset="0"/>
              </a:rPr>
              <a:t>11</a:t>
            </a:r>
            <a:r>
              <a:rPr lang="en-US" sz="2400" i="1" kern="100">
                <a:effectLst/>
                <a:latin typeface="Lato" panose="020F0502020204030203" pitchFamily="34" charset="0"/>
                <a:ea typeface="Lato" panose="020F0502020204030203" pitchFamily="34" charset="0"/>
                <a:cs typeface="Lato" panose="020F0502020204030203" pitchFamily="34" charset="0"/>
              </a:rPr>
              <a:t>. Hình ảnh thực tế của ống thả vệ tinh.</a:t>
            </a:r>
          </a:p>
        </p:txBody>
      </p:sp>
    </p:spTree>
    <p:extLst>
      <p:ext uri="{BB962C8B-B14F-4D97-AF65-F5344CB8AC3E}">
        <p14:creationId xmlns:p14="http://schemas.microsoft.com/office/powerpoint/2010/main" val="1451760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4018367"/>
            <a:ext cx="18288000" cy="0"/>
          </a:xfrm>
          <a:prstGeom prst="line">
            <a:avLst/>
          </a:prstGeom>
          <a:ln w="57150" cap="flat">
            <a:solidFill>
              <a:srgbClr val="4E6E81"/>
            </a:solidFill>
            <a:prstDash val="sysDash"/>
            <a:headEnd type="none" w="sm" len="sm"/>
            <a:tailEnd type="none" w="sm" len="sm"/>
          </a:ln>
        </p:spPr>
        <p:txBody>
          <a:bodyPr/>
          <a:lstStyle/>
          <a:p>
            <a:endParaRPr lang="en-US"/>
          </a:p>
        </p:txBody>
      </p:sp>
      <p:sp>
        <p:nvSpPr>
          <p:cNvPr id="19" name="TextBox 19"/>
          <p:cNvSpPr txBox="1"/>
          <p:nvPr/>
        </p:nvSpPr>
        <p:spPr>
          <a:xfrm>
            <a:off x="1207959" y="765650"/>
            <a:ext cx="15872082" cy="1001364"/>
          </a:xfrm>
          <a:prstGeom prst="rect">
            <a:avLst/>
          </a:prstGeom>
        </p:spPr>
        <p:txBody>
          <a:bodyPr lIns="0" tIns="0" rIns="0" bIns="0" rtlCol="0" anchor="t">
            <a:spAutoFit/>
          </a:bodyPr>
          <a:lstStyle/>
          <a:p>
            <a:pPr marL="0" lvl="0" indent="0" algn="ctr">
              <a:lnSpc>
                <a:spcPts val="8400"/>
              </a:lnSpc>
            </a:pPr>
            <a:r>
              <a:rPr lang="en-US" sz="6000" spc="300">
                <a:solidFill>
                  <a:srgbClr val="000000"/>
                </a:solidFill>
                <a:latin typeface="Montserrat Bold" panose="020B0604020202020204" charset="0"/>
              </a:rPr>
              <a:t>04. MÔ PHỎNG</a:t>
            </a:r>
          </a:p>
        </p:txBody>
      </p:sp>
      <p:grpSp>
        <p:nvGrpSpPr>
          <p:cNvPr id="23" name="Group 23"/>
          <p:cNvGrpSpPr/>
          <p:nvPr/>
        </p:nvGrpSpPr>
        <p:grpSpPr>
          <a:xfrm>
            <a:off x="718088" y="780210"/>
            <a:ext cx="248490" cy="248490"/>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26" name="TextBox 5">
            <a:extLst>
              <a:ext uri="{FF2B5EF4-FFF2-40B4-BE49-F238E27FC236}">
                <a16:creationId xmlns:a16="http://schemas.microsoft.com/office/drawing/2014/main" id="{6FF891F2-4925-964E-463B-2A73F969A88B}"/>
              </a:ext>
            </a:extLst>
          </p:cNvPr>
          <p:cNvSpPr txBox="1"/>
          <p:nvPr/>
        </p:nvSpPr>
        <p:spPr>
          <a:xfrm>
            <a:off x="5372100" y="2031198"/>
            <a:ext cx="7543801" cy="615553"/>
          </a:xfrm>
          <a:prstGeom prst="rect">
            <a:avLst/>
          </a:prstGeom>
        </p:spPr>
        <p:txBody>
          <a:bodyPr wrap="square" lIns="0" tIns="0" rIns="0" bIns="0" rtlCol="0" anchor="ctr">
            <a:spAutoFit/>
          </a:bodyPr>
          <a:lstStyle/>
          <a:p>
            <a:pPr marL="0" lvl="0" indent="0" algn="ctr">
              <a:spcBef>
                <a:spcPct val="0"/>
              </a:spcBef>
            </a:pPr>
            <a:r>
              <a:rPr lang="en-US" sz="4000" b="1" spc="229">
                <a:solidFill>
                  <a:srgbClr val="000000"/>
                </a:solidFill>
                <a:latin typeface="Lato"/>
              </a:rPr>
              <a:t>- DAO ĐỘNG NGẪU NHIÊN - </a:t>
            </a:r>
          </a:p>
        </p:txBody>
      </p:sp>
      <p:sp>
        <p:nvSpPr>
          <p:cNvPr id="3" name="TextBox 2">
            <a:extLst>
              <a:ext uri="{FF2B5EF4-FFF2-40B4-BE49-F238E27FC236}">
                <a16:creationId xmlns:a16="http://schemas.microsoft.com/office/drawing/2014/main" id="{39CEF90B-9D7D-F7CD-3E1C-7143A6A098DC}"/>
              </a:ext>
            </a:extLst>
          </p:cNvPr>
          <p:cNvSpPr txBox="1"/>
          <p:nvPr/>
        </p:nvSpPr>
        <p:spPr>
          <a:xfrm>
            <a:off x="4028518" y="6067952"/>
            <a:ext cx="2696006" cy="624595"/>
          </a:xfrm>
          <a:prstGeom prst="rect">
            <a:avLst/>
          </a:prstGeom>
          <a:noFill/>
        </p:spPr>
        <p:txBody>
          <a:bodyPr wrap="square" rtlCol="0">
            <a:spAutoFit/>
          </a:bodyPr>
          <a:lstStyle/>
          <a:p>
            <a:pPr algn="ctr">
              <a:lnSpc>
                <a:spcPct val="130000"/>
              </a:lnSpc>
              <a:spcBef>
                <a:spcPts val="600"/>
              </a:spcBef>
              <a:spcAft>
                <a:spcPts val="600"/>
              </a:spcAft>
              <a:tabLst>
                <a:tab pos="2970530" algn="ctr"/>
                <a:tab pos="5941060" algn="r"/>
              </a:tabLst>
            </a:pPr>
            <a:r>
              <a:rPr lang="en-US" sz="1400">
                <a:effectLst/>
                <a:highlight>
                  <a:srgbClr val="FFFFFF"/>
                </a:highlight>
                <a:latin typeface="Times New Roman" panose="02020603050405020304" pitchFamily="18" charset="0"/>
                <a:ea typeface="Times New Roman" panose="02020603050405020304" pitchFamily="18" charset="0"/>
              </a:rPr>
              <a:t>Biến dạng tổng ở Mode 3 (frequency = 389.17 Hz)</a:t>
            </a:r>
          </a:p>
        </p:txBody>
      </p:sp>
      <p:pic>
        <p:nvPicPr>
          <p:cNvPr id="4" name="Picture 3">
            <a:extLst>
              <a:ext uri="{FF2B5EF4-FFF2-40B4-BE49-F238E27FC236}">
                <a16:creationId xmlns:a16="http://schemas.microsoft.com/office/drawing/2014/main" id="{B701E973-1D73-986A-6127-0E2F0DB3876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7846" y="4039579"/>
            <a:ext cx="3657351" cy="1890780"/>
          </a:xfrm>
          <a:prstGeom prst="rect">
            <a:avLst/>
          </a:prstGeom>
          <a:noFill/>
          <a:ln>
            <a:noFill/>
          </a:ln>
        </p:spPr>
      </p:pic>
      <p:pic>
        <p:nvPicPr>
          <p:cNvPr id="5" name="Picture 4">
            <a:extLst>
              <a:ext uri="{FF2B5EF4-FFF2-40B4-BE49-F238E27FC236}">
                <a16:creationId xmlns:a16="http://schemas.microsoft.com/office/drawing/2014/main" id="{4D9D7C33-70A0-7D92-7784-DFEE7F9939D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324" y="4039579"/>
            <a:ext cx="3657351" cy="1890780"/>
          </a:xfrm>
          <a:prstGeom prst="rect">
            <a:avLst/>
          </a:prstGeom>
          <a:noFill/>
          <a:ln>
            <a:noFill/>
          </a:ln>
        </p:spPr>
      </p:pic>
      <p:pic>
        <p:nvPicPr>
          <p:cNvPr id="6" name="Picture 5">
            <a:extLst>
              <a:ext uri="{FF2B5EF4-FFF2-40B4-BE49-F238E27FC236}">
                <a16:creationId xmlns:a16="http://schemas.microsoft.com/office/drawing/2014/main" id="{7AF71488-963B-BC43-B98B-A807D27B501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82802" y="4037417"/>
            <a:ext cx="3657352" cy="1892942"/>
          </a:xfrm>
          <a:prstGeom prst="rect">
            <a:avLst/>
          </a:prstGeom>
          <a:noFill/>
          <a:ln>
            <a:noFill/>
          </a:ln>
        </p:spPr>
      </p:pic>
      <p:pic>
        <p:nvPicPr>
          <p:cNvPr id="7" name="Picture 6">
            <a:extLst>
              <a:ext uri="{FF2B5EF4-FFF2-40B4-BE49-F238E27FC236}">
                <a16:creationId xmlns:a16="http://schemas.microsoft.com/office/drawing/2014/main" id="{76A28141-6574-C2E3-3EE9-52E40184235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52025" y="6830140"/>
            <a:ext cx="3653174" cy="1890780"/>
          </a:xfrm>
          <a:prstGeom prst="rect">
            <a:avLst/>
          </a:prstGeom>
          <a:noFill/>
          <a:ln>
            <a:noFill/>
          </a:ln>
        </p:spPr>
      </p:pic>
      <p:pic>
        <p:nvPicPr>
          <p:cNvPr id="8" name="Picture 7">
            <a:extLst>
              <a:ext uri="{FF2B5EF4-FFF2-40B4-BE49-F238E27FC236}">
                <a16:creationId xmlns:a16="http://schemas.microsoft.com/office/drawing/2014/main" id="{1A26B1EB-B3B8-706B-D0F7-3F7F2623EB9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19501" y="6830140"/>
            <a:ext cx="3653174" cy="1890780"/>
          </a:xfrm>
          <a:prstGeom prst="rect">
            <a:avLst/>
          </a:prstGeom>
          <a:noFill/>
          <a:ln>
            <a:noFill/>
          </a:ln>
        </p:spPr>
      </p:pic>
      <p:pic>
        <p:nvPicPr>
          <p:cNvPr id="9" name="Picture 8">
            <a:extLst>
              <a:ext uri="{FF2B5EF4-FFF2-40B4-BE49-F238E27FC236}">
                <a16:creationId xmlns:a16="http://schemas.microsoft.com/office/drawing/2014/main" id="{6580F17E-59F5-1654-6D24-820DD20F99FB}"/>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086980" y="6830140"/>
            <a:ext cx="3653174" cy="1890780"/>
          </a:xfrm>
          <a:prstGeom prst="rect">
            <a:avLst/>
          </a:prstGeom>
          <a:noFill/>
          <a:ln>
            <a:noFill/>
          </a:ln>
        </p:spPr>
      </p:pic>
      <p:sp>
        <p:nvSpPr>
          <p:cNvPr id="10" name="TextBox 9">
            <a:extLst>
              <a:ext uri="{FF2B5EF4-FFF2-40B4-BE49-F238E27FC236}">
                <a16:creationId xmlns:a16="http://schemas.microsoft.com/office/drawing/2014/main" id="{0FE566DA-6DE0-61F8-C0DC-99A57CC8A570}"/>
              </a:ext>
            </a:extLst>
          </p:cNvPr>
          <p:cNvSpPr txBox="1"/>
          <p:nvPr/>
        </p:nvSpPr>
        <p:spPr>
          <a:xfrm>
            <a:off x="7795996" y="6067951"/>
            <a:ext cx="2696006" cy="624595"/>
          </a:xfrm>
          <a:prstGeom prst="rect">
            <a:avLst/>
          </a:prstGeom>
          <a:noFill/>
        </p:spPr>
        <p:txBody>
          <a:bodyPr wrap="square" rtlCol="0">
            <a:spAutoFit/>
          </a:bodyPr>
          <a:lstStyle/>
          <a:p>
            <a:pPr algn="ctr">
              <a:lnSpc>
                <a:spcPct val="130000"/>
              </a:lnSpc>
              <a:spcBef>
                <a:spcPts val="600"/>
              </a:spcBef>
              <a:spcAft>
                <a:spcPts val="600"/>
              </a:spcAft>
              <a:tabLst>
                <a:tab pos="2970530" algn="ctr"/>
                <a:tab pos="5941060" algn="r"/>
              </a:tabLst>
            </a:pPr>
            <a:r>
              <a:rPr lang="en-US" sz="1400">
                <a:effectLst/>
                <a:highlight>
                  <a:srgbClr val="FFFFFF"/>
                </a:highlight>
                <a:latin typeface="Times New Roman" panose="02020603050405020304" pitchFamily="18" charset="0"/>
                <a:ea typeface="Times New Roman" panose="02020603050405020304" pitchFamily="18" charset="0"/>
              </a:rPr>
              <a:t>Biến dạng tổng ở Mode 8 (frequency = 1058.2 Hz)</a:t>
            </a:r>
          </a:p>
        </p:txBody>
      </p:sp>
      <p:sp>
        <p:nvSpPr>
          <p:cNvPr id="11" name="TextBox 10">
            <a:extLst>
              <a:ext uri="{FF2B5EF4-FFF2-40B4-BE49-F238E27FC236}">
                <a16:creationId xmlns:a16="http://schemas.microsoft.com/office/drawing/2014/main" id="{3504156B-4967-CD67-EC3E-41369EFD5C61}"/>
              </a:ext>
            </a:extLst>
          </p:cNvPr>
          <p:cNvSpPr txBox="1"/>
          <p:nvPr/>
        </p:nvSpPr>
        <p:spPr>
          <a:xfrm>
            <a:off x="4180918" y="8767692"/>
            <a:ext cx="2696006" cy="624595"/>
          </a:xfrm>
          <a:prstGeom prst="rect">
            <a:avLst/>
          </a:prstGeom>
          <a:noFill/>
        </p:spPr>
        <p:txBody>
          <a:bodyPr wrap="square" rtlCol="0">
            <a:spAutoFit/>
          </a:bodyPr>
          <a:lstStyle/>
          <a:p>
            <a:pPr algn="ctr">
              <a:lnSpc>
                <a:spcPct val="130000"/>
              </a:lnSpc>
              <a:spcBef>
                <a:spcPts val="600"/>
              </a:spcBef>
              <a:spcAft>
                <a:spcPts val="600"/>
              </a:spcAft>
              <a:tabLst>
                <a:tab pos="2970530" algn="ctr"/>
                <a:tab pos="5941060" algn="r"/>
              </a:tabLst>
            </a:pPr>
            <a:r>
              <a:rPr lang="en-US" sz="1400">
                <a:effectLst/>
                <a:highlight>
                  <a:srgbClr val="FFFFFF"/>
                </a:highlight>
                <a:latin typeface="Times New Roman" panose="02020603050405020304" pitchFamily="18" charset="0"/>
                <a:ea typeface="Times New Roman" panose="02020603050405020304" pitchFamily="18" charset="0"/>
              </a:rPr>
              <a:t>Biến dạng tổng ở Mode 26 (frequency = 2104.2 Hz)</a:t>
            </a:r>
          </a:p>
        </p:txBody>
      </p:sp>
      <p:sp>
        <p:nvSpPr>
          <p:cNvPr id="12" name="TextBox 11">
            <a:extLst>
              <a:ext uri="{FF2B5EF4-FFF2-40B4-BE49-F238E27FC236}">
                <a16:creationId xmlns:a16="http://schemas.microsoft.com/office/drawing/2014/main" id="{33EFB1B3-5FFF-A8E7-164A-F52D2E1CC340}"/>
              </a:ext>
            </a:extLst>
          </p:cNvPr>
          <p:cNvSpPr txBox="1"/>
          <p:nvPr/>
        </p:nvSpPr>
        <p:spPr>
          <a:xfrm>
            <a:off x="11676740" y="8767692"/>
            <a:ext cx="2696006" cy="624595"/>
          </a:xfrm>
          <a:prstGeom prst="rect">
            <a:avLst/>
          </a:prstGeom>
          <a:noFill/>
        </p:spPr>
        <p:txBody>
          <a:bodyPr wrap="square" rtlCol="0">
            <a:spAutoFit/>
          </a:bodyPr>
          <a:lstStyle/>
          <a:p>
            <a:pPr algn="ctr">
              <a:lnSpc>
                <a:spcPct val="130000"/>
              </a:lnSpc>
              <a:spcBef>
                <a:spcPts val="600"/>
              </a:spcBef>
              <a:spcAft>
                <a:spcPts val="600"/>
              </a:spcAft>
              <a:tabLst>
                <a:tab pos="2970530" algn="ctr"/>
                <a:tab pos="5941060" algn="r"/>
              </a:tabLst>
            </a:pPr>
            <a:r>
              <a:rPr lang="en-US" sz="1400">
                <a:effectLst/>
                <a:highlight>
                  <a:srgbClr val="FFFFFF"/>
                </a:highlight>
                <a:latin typeface="Times New Roman" panose="02020603050405020304" pitchFamily="18" charset="0"/>
                <a:ea typeface="Times New Roman" panose="02020603050405020304" pitchFamily="18" charset="0"/>
              </a:rPr>
              <a:t>Biến dạng tổng ở Mode 45 (frequency = 3380.9 Hz)</a:t>
            </a:r>
          </a:p>
        </p:txBody>
      </p:sp>
      <p:sp>
        <p:nvSpPr>
          <p:cNvPr id="13" name="TextBox 12">
            <a:extLst>
              <a:ext uri="{FF2B5EF4-FFF2-40B4-BE49-F238E27FC236}">
                <a16:creationId xmlns:a16="http://schemas.microsoft.com/office/drawing/2014/main" id="{66F5644C-62A0-D217-1CCA-42F79795BBC4}"/>
              </a:ext>
            </a:extLst>
          </p:cNvPr>
          <p:cNvSpPr txBox="1"/>
          <p:nvPr/>
        </p:nvSpPr>
        <p:spPr>
          <a:xfrm>
            <a:off x="11563474" y="6067951"/>
            <a:ext cx="2696006" cy="624595"/>
          </a:xfrm>
          <a:prstGeom prst="rect">
            <a:avLst/>
          </a:prstGeom>
          <a:noFill/>
        </p:spPr>
        <p:txBody>
          <a:bodyPr wrap="square" rtlCol="0">
            <a:spAutoFit/>
          </a:bodyPr>
          <a:lstStyle/>
          <a:p>
            <a:pPr algn="ctr">
              <a:lnSpc>
                <a:spcPct val="130000"/>
              </a:lnSpc>
              <a:spcBef>
                <a:spcPts val="600"/>
              </a:spcBef>
              <a:spcAft>
                <a:spcPts val="600"/>
              </a:spcAft>
              <a:tabLst>
                <a:tab pos="2970530" algn="ctr"/>
                <a:tab pos="5941060" algn="r"/>
              </a:tabLst>
            </a:pPr>
            <a:r>
              <a:rPr lang="en-US" sz="1400">
                <a:effectLst/>
                <a:highlight>
                  <a:srgbClr val="FFFFFF"/>
                </a:highlight>
                <a:latin typeface="Times New Roman" panose="02020603050405020304" pitchFamily="18" charset="0"/>
                <a:ea typeface="Times New Roman" panose="02020603050405020304" pitchFamily="18" charset="0"/>
              </a:rPr>
              <a:t>Biến dạng tổng ở Mode 18 (frequency = 1793 Hz)</a:t>
            </a:r>
          </a:p>
        </p:txBody>
      </p:sp>
      <p:sp>
        <p:nvSpPr>
          <p:cNvPr id="14" name="TextBox 13">
            <a:extLst>
              <a:ext uri="{FF2B5EF4-FFF2-40B4-BE49-F238E27FC236}">
                <a16:creationId xmlns:a16="http://schemas.microsoft.com/office/drawing/2014/main" id="{E90AA1EA-8120-6390-5720-8BBE62EE402B}"/>
              </a:ext>
            </a:extLst>
          </p:cNvPr>
          <p:cNvSpPr txBox="1"/>
          <p:nvPr/>
        </p:nvSpPr>
        <p:spPr>
          <a:xfrm>
            <a:off x="7961889" y="8767692"/>
            <a:ext cx="2696006" cy="624595"/>
          </a:xfrm>
          <a:prstGeom prst="rect">
            <a:avLst/>
          </a:prstGeom>
          <a:noFill/>
        </p:spPr>
        <p:txBody>
          <a:bodyPr wrap="square" rtlCol="0">
            <a:spAutoFit/>
          </a:bodyPr>
          <a:lstStyle/>
          <a:p>
            <a:pPr algn="ctr">
              <a:lnSpc>
                <a:spcPct val="130000"/>
              </a:lnSpc>
              <a:spcBef>
                <a:spcPts val="600"/>
              </a:spcBef>
              <a:spcAft>
                <a:spcPts val="600"/>
              </a:spcAft>
              <a:tabLst>
                <a:tab pos="2970530" algn="ctr"/>
                <a:tab pos="5941060" algn="r"/>
              </a:tabLst>
            </a:pPr>
            <a:r>
              <a:rPr lang="en-US" sz="1400">
                <a:effectLst/>
                <a:highlight>
                  <a:srgbClr val="FFFFFF"/>
                </a:highlight>
                <a:latin typeface="Times New Roman" panose="02020603050405020304" pitchFamily="18" charset="0"/>
                <a:ea typeface="Times New Roman" panose="02020603050405020304" pitchFamily="18" charset="0"/>
              </a:rPr>
              <a:t>Biến dạng tổng ở Mode 36 (frequency = 2832 Hz)</a:t>
            </a:r>
          </a:p>
        </p:txBody>
      </p:sp>
      <p:sp>
        <p:nvSpPr>
          <p:cNvPr id="15" name="TextBox 14">
            <a:extLst>
              <a:ext uri="{FF2B5EF4-FFF2-40B4-BE49-F238E27FC236}">
                <a16:creationId xmlns:a16="http://schemas.microsoft.com/office/drawing/2014/main" id="{BDB371EA-91E2-4DBF-4B16-667981618A85}"/>
              </a:ext>
            </a:extLst>
          </p:cNvPr>
          <p:cNvSpPr txBox="1"/>
          <p:nvPr/>
        </p:nvSpPr>
        <p:spPr>
          <a:xfrm>
            <a:off x="3048000" y="2974433"/>
            <a:ext cx="13541392" cy="452496"/>
          </a:xfrm>
          <a:prstGeom prst="rect">
            <a:avLst/>
          </a:prstGeom>
          <a:noFill/>
        </p:spPr>
        <p:txBody>
          <a:bodyPr wrap="square" rtlCol="0">
            <a:spAutoFit/>
          </a:bodyPr>
          <a:lstStyle/>
          <a:p>
            <a:pPr algn="just">
              <a:lnSpc>
                <a:spcPct val="130000"/>
              </a:lnSpc>
              <a:spcBef>
                <a:spcPts val="600"/>
              </a:spcBef>
              <a:spcAft>
                <a:spcPts val="600"/>
              </a:spcAft>
              <a:tabLst>
                <a:tab pos="2970530" algn="ctr"/>
                <a:tab pos="5941060" algn="r"/>
              </a:tabLst>
            </a:pPr>
            <a:r>
              <a:rPr lang="vi-VN" sz="2000">
                <a:effectLst/>
                <a:highlight>
                  <a:srgbClr val="FFFFFF"/>
                </a:highlight>
                <a:latin typeface="Times New Roman" panose="02020603050405020304" pitchFamily="18" charset="0"/>
                <a:ea typeface="Times New Roman" panose="02020603050405020304" pitchFamily="18" charset="0"/>
              </a:rPr>
              <a:t>Dưới đây là 1 số hình ảnh kết quả biến dạng tổng của khung và mô hình các sensor lẫn board của vệ tinh CANSAT.</a:t>
            </a:r>
            <a:endParaRPr lang="en-US" sz="2000">
              <a:effectLst/>
              <a:highlight>
                <a:srgbClr val="FFFFFF"/>
              </a:highligh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30569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127539" y="83500"/>
            <a:ext cx="7968712" cy="1001364"/>
          </a:xfrm>
          <a:prstGeom prst="rect">
            <a:avLst/>
          </a:prstGeom>
        </p:spPr>
        <p:txBody>
          <a:bodyPr wrap="square" lIns="0" tIns="0" rIns="0" bIns="0" rtlCol="0" anchor="t">
            <a:spAutoFit/>
          </a:bodyPr>
          <a:lstStyle/>
          <a:p>
            <a:pPr marL="0" lvl="0" indent="0" algn="ctr">
              <a:lnSpc>
                <a:spcPts val="8400"/>
              </a:lnSpc>
            </a:pPr>
            <a:r>
              <a:rPr lang="en-US" sz="6000" spc="300">
                <a:solidFill>
                  <a:srgbClr val="000000"/>
                </a:solidFill>
                <a:latin typeface="Montserrat Bold" panose="020B0604020202020204" charset="0"/>
              </a:rPr>
              <a:t>04. MÔ PHỎNG</a:t>
            </a:r>
          </a:p>
        </p:txBody>
      </p:sp>
      <p:grpSp>
        <p:nvGrpSpPr>
          <p:cNvPr id="23" name="Group 23"/>
          <p:cNvGrpSpPr/>
          <p:nvPr/>
        </p:nvGrpSpPr>
        <p:grpSpPr>
          <a:xfrm>
            <a:off x="413288" y="517160"/>
            <a:ext cx="248490" cy="248490"/>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26" name="TextBox 5">
            <a:extLst>
              <a:ext uri="{FF2B5EF4-FFF2-40B4-BE49-F238E27FC236}">
                <a16:creationId xmlns:a16="http://schemas.microsoft.com/office/drawing/2014/main" id="{6FF891F2-4925-964E-463B-2A73F969A88B}"/>
              </a:ext>
            </a:extLst>
          </p:cNvPr>
          <p:cNvSpPr txBox="1"/>
          <p:nvPr/>
        </p:nvSpPr>
        <p:spPr>
          <a:xfrm>
            <a:off x="108489" y="1099424"/>
            <a:ext cx="7543801" cy="615553"/>
          </a:xfrm>
          <a:prstGeom prst="rect">
            <a:avLst/>
          </a:prstGeom>
        </p:spPr>
        <p:txBody>
          <a:bodyPr wrap="square" lIns="0" tIns="0" rIns="0" bIns="0" rtlCol="0" anchor="ctr">
            <a:spAutoFit/>
          </a:bodyPr>
          <a:lstStyle/>
          <a:p>
            <a:pPr marL="0" lvl="0" indent="0" algn="ctr">
              <a:spcBef>
                <a:spcPct val="0"/>
              </a:spcBef>
            </a:pPr>
            <a:r>
              <a:rPr lang="en-US" sz="4000" b="1" spc="229">
                <a:solidFill>
                  <a:srgbClr val="000000"/>
                </a:solidFill>
                <a:latin typeface="Lato"/>
              </a:rPr>
              <a:t>- DAO ĐỘNG NGẪU NHIÊN - </a:t>
            </a:r>
          </a:p>
        </p:txBody>
      </p:sp>
      <p:graphicFrame>
        <p:nvGraphicFramePr>
          <p:cNvPr id="17" name="Table 16">
            <a:extLst>
              <a:ext uri="{FF2B5EF4-FFF2-40B4-BE49-F238E27FC236}">
                <a16:creationId xmlns:a16="http://schemas.microsoft.com/office/drawing/2014/main" id="{3798DC7F-A3E8-C0F3-EB00-71994CCD7553}"/>
              </a:ext>
            </a:extLst>
          </p:cNvPr>
          <p:cNvGraphicFramePr>
            <a:graphicFrameLocks noGrp="1"/>
          </p:cNvGraphicFramePr>
          <p:nvPr>
            <p:extLst>
              <p:ext uri="{D42A27DB-BD31-4B8C-83A1-F6EECF244321}">
                <p14:modId xmlns:p14="http://schemas.microsoft.com/office/powerpoint/2010/main" val="1453630966"/>
              </p:ext>
            </p:extLst>
          </p:nvPr>
        </p:nvGraphicFramePr>
        <p:xfrm>
          <a:off x="9144000" y="1714977"/>
          <a:ext cx="8305800" cy="7906652"/>
        </p:xfrm>
        <a:graphic>
          <a:graphicData uri="http://schemas.openxmlformats.org/drawingml/2006/table">
            <a:tbl>
              <a:tblPr firstRow="1" firstCol="1" bandRow="1">
                <a:tableStyleId>{5C22544A-7EE6-4342-B048-85BDC9FD1C3A}</a:tableStyleId>
              </a:tblPr>
              <a:tblGrid>
                <a:gridCol w="893798">
                  <a:extLst>
                    <a:ext uri="{9D8B030D-6E8A-4147-A177-3AD203B41FA5}">
                      <a16:colId xmlns:a16="http://schemas.microsoft.com/office/drawing/2014/main" val="2175052558"/>
                    </a:ext>
                  </a:extLst>
                </a:gridCol>
                <a:gridCol w="3373402">
                  <a:extLst>
                    <a:ext uri="{9D8B030D-6E8A-4147-A177-3AD203B41FA5}">
                      <a16:colId xmlns:a16="http://schemas.microsoft.com/office/drawing/2014/main" val="4049851220"/>
                    </a:ext>
                  </a:extLst>
                </a:gridCol>
                <a:gridCol w="4038600">
                  <a:extLst>
                    <a:ext uri="{9D8B030D-6E8A-4147-A177-3AD203B41FA5}">
                      <a16:colId xmlns:a16="http://schemas.microsoft.com/office/drawing/2014/main" val="2775213201"/>
                    </a:ext>
                  </a:extLst>
                </a:gridCol>
              </a:tblGrid>
              <a:tr h="279220">
                <a:tc>
                  <a:txBody>
                    <a:bodyPr/>
                    <a:lstStyle/>
                    <a:p>
                      <a:pPr algn="ctr">
                        <a:lnSpc>
                          <a:spcPct val="107000"/>
                        </a:lnSpc>
                        <a:spcAft>
                          <a:spcPts val="800"/>
                        </a:spcAft>
                      </a:pPr>
                      <a:r>
                        <a:rPr lang="en-US" sz="2000" kern="0">
                          <a:effectLst/>
                          <a:latin typeface="Times New Roman" panose="02020603050405020304" pitchFamily="18" charset="0"/>
                          <a:cs typeface="Times New Roman" panose="02020603050405020304" pitchFamily="18" charset="0"/>
                        </a:rPr>
                        <a:t>Mode</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nchor="ctr"/>
                </a:tc>
                <a:tc>
                  <a:txBody>
                    <a:bodyPr/>
                    <a:lstStyle/>
                    <a:p>
                      <a:pPr algn="ctr">
                        <a:lnSpc>
                          <a:spcPct val="107000"/>
                        </a:lnSpc>
                        <a:spcAft>
                          <a:spcPts val="800"/>
                        </a:spcAft>
                      </a:pPr>
                      <a:r>
                        <a:rPr lang="en-US" sz="2000" kern="0">
                          <a:effectLst/>
                          <a:latin typeface="Times New Roman" panose="02020603050405020304" pitchFamily="18" charset="0"/>
                          <a:cs typeface="Times New Roman" panose="02020603050405020304" pitchFamily="18" charset="0"/>
                        </a:rPr>
                        <a:t>Vertical Frequency [Hz]</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nchor="ctr"/>
                </a:tc>
                <a:tc>
                  <a:txBody>
                    <a:bodyPr/>
                    <a:lstStyle/>
                    <a:p>
                      <a:pPr algn="ctr">
                        <a:lnSpc>
                          <a:spcPct val="107000"/>
                        </a:lnSpc>
                        <a:spcAft>
                          <a:spcPts val="800"/>
                        </a:spcAft>
                      </a:pPr>
                      <a:r>
                        <a:rPr lang="en-US" sz="2000" kern="0">
                          <a:effectLst/>
                          <a:latin typeface="Times New Roman" panose="02020603050405020304" pitchFamily="18" charset="0"/>
                          <a:cs typeface="Times New Roman" panose="02020603050405020304" pitchFamily="18" charset="0"/>
                        </a:rPr>
                        <a:t>Horizontal Frequency [Hz]</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nchor="ctr"/>
                </a:tc>
                <a:extLst>
                  <a:ext uri="{0D108BD9-81ED-4DB2-BD59-A6C34878D82A}">
                    <a16:rowId xmlns:a16="http://schemas.microsoft.com/office/drawing/2014/main" val="4120312424"/>
                  </a:ext>
                </a:extLst>
              </a:tr>
              <a:tr h="279220">
                <a:tc>
                  <a:txBody>
                    <a:bodyPr/>
                    <a:lstStyle/>
                    <a:p>
                      <a:pPr algn="ctr">
                        <a:lnSpc>
                          <a:spcPct val="107000"/>
                        </a:lnSpc>
                        <a:spcAft>
                          <a:spcPts val="800"/>
                        </a:spcAft>
                      </a:pPr>
                      <a:r>
                        <a:rPr lang="en-US" sz="2000" kern="0">
                          <a:effectLst/>
                          <a:latin typeface="Times New Roman" panose="02020603050405020304" pitchFamily="18" charset="0"/>
                          <a:cs typeface="Times New Roman" panose="02020603050405020304" pitchFamily="18" charset="0"/>
                        </a:rPr>
                        <a:t>1</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nchor="ctr"/>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132.28</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122.28</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extLst>
                  <a:ext uri="{0D108BD9-81ED-4DB2-BD59-A6C34878D82A}">
                    <a16:rowId xmlns:a16="http://schemas.microsoft.com/office/drawing/2014/main" val="2381319200"/>
                  </a:ext>
                </a:extLst>
              </a:tr>
              <a:tr h="279220">
                <a:tc>
                  <a:txBody>
                    <a:bodyPr/>
                    <a:lstStyle/>
                    <a:p>
                      <a:pPr algn="ctr">
                        <a:lnSpc>
                          <a:spcPct val="107000"/>
                        </a:lnSpc>
                        <a:spcAft>
                          <a:spcPts val="800"/>
                        </a:spcAft>
                      </a:pPr>
                      <a:r>
                        <a:rPr lang="en-US" sz="2000" kern="0">
                          <a:effectLst/>
                          <a:latin typeface="Times New Roman" panose="02020603050405020304" pitchFamily="18" charset="0"/>
                          <a:cs typeface="Times New Roman" panose="02020603050405020304" pitchFamily="18" charset="0"/>
                        </a:rPr>
                        <a:t>2</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nchor="ctr"/>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186.99</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176.99</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extLst>
                  <a:ext uri="{0D108BD9-81ED-4DB2-BD59-A6C34878D82A}">
                    <a16:rowId xmlns:a16="http://schemas.microsoft.com/office/drawing/2014/main" val="3077959381"/>
                  </a:ext>
                </a:extLst>
              </a:tr>
              <a:tr h="279220">
                <a:tc>
                  <a:txBody>
                    <a:bodyPr/>
                    <a:lstStyle/>
                    <a:p>
                      <a:pPr algn="ctr">
                        <a:lnSpc>
                          <a:spcPct val="107000"/>
                        </a:lnSpc>
                        <a:spcAft>
                          <a:spcPts val="800"/>
                        </a:spcAft>
                      </a:pPr>
                      <a:r>
                        <a:rPr lang="en-US" sz="2000" kern="0">
                          <a:effectLst/>
                          <a:latin typeface="Times New Roman" panose="02020603050405020304" pitchFamily="18" charset="0"/>
                          <a:cs typeface="Times New Roman" panose="02020603050405020304" pitchFamily="18" charset="0"/>
                        </a:rPr>
                        <a:t>3</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nchor="ctr"/>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409.17</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399.17</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extLst>
                  <a:ext uri="{0D108BD9-81ED-4DB2-BD59-A6C34878D82A}">
                    <a16:rowId xmlns:a16="http://schemas.microsoft.com/office/drawing/2014/main" val="19716113"/>
                  </a:ext>
                </a:extLst>
              </a:tr>
              <a:tr h="279220">
                <a:tc>
                  <a:txBody>
                    <a:bodyPr/>
                    <a:lstStyle/>
                    <a:p>
                      <a:pPr algn="ctr">
                        <a:lnSpc>
                          <a:spcPct val="107000"/>
                        </a:lnSpc>
                        <a:spcAft>
                          <a:spcPts val="800"/>
                        </a:spcAft>
                      </a:pPr>
                      <a:r>
                        <a:rPr lang="en-US" sz="2000" kern="0">
                          <a:effectLst/>
                          <a:latin typeface="Times New Roman" panose="02020603050405020304" pitchFamily="18" charset="0"/>
                          <a:cs typeface="Times New Roman" panose="02020603050405020304" pitchFamily="18" charset="0"/>
                        </a:rPr>
                        <a:t>4</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nchor="ctr"/>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509.18</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499.18</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extLst>
                  <a:ext uri="{0D108BD9-81ED-4DB2-BD59-A6C34878D82A}">
                    <a16:rowId xmlns:a16="http://schemas.microsoft.com/office/drawing/2014/main" val="824234362"/>
                  </a:ext>
                </a:extLst>
              </a:tr>
              <a:tr h="279220">
                <a:tc>
                  <a:txBody>
                    <a:bodyPr/>
                    <a:lstStyle/>
                    <a:p>
                      <a:pPr algn="ctr">
                        <a:lnSpc>
                          <a:spcPct val="107000"/>
                        </a:lnSpc>
                        <a:spcAft>
                          <a:spcPts val="800"/>
                        </a:spcAft>
                      </a:pPr>
                      <a:r>
                        <a:rPr lang="en-US" sz="2000" kern="0">
                          <a:effectLst/>
                          <a:latin typeface="Times New Roman" panose="02020603050405020304" pitchFamily="18" charset="0"/>
                          <a:cs typeface="Times New Roman" panose="02020603050405020304" pitchFamily="18" charset="0"/>
                        </a:rPr>
                        <a:t>5</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nchor="ctr"/>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557.67</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547.67</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extLst>
                  <a:ext uri="{0D108BD9-81ED-4DB2-BD59-A6C34878D82A}">
                    <a16:rowId xmlns:a16="http://schemas.microsoft.com/office/drawing/2014/main" val="1143370180"/>
                  </a:ext>
                </a:extLst>
              </a:tr>
              <a:tr h="279220">
                <a:tc>
                  <a:txBody>
                    <a:bodyPr/>
                    <a:lstStyle/>
                    <a:p>
                      <a:pPr algn="ctr">
                        <a:lnSpc>
                          <a:spcPct val="107000"/>
                        </a:lnSpc>
                        <a:spcAft>
                          <a:spcPts val="800"/>
                        </a:spcAft>
                      </a:pPr>
                      <a:r>
                        <a:rPr lang="en-US" sz="2000" kern="0">
                          <a:effectLst/>
                          <a:latin typeface="Times New Roman" panose="02020603050405020304" pitchFamily="18" charset="0"/>
                          <a:cs typeface="Times New Roman" panose="02020603050405020304" pitchFamily="18" charset="0"/>
                        </a:rPr>
                        <a:t>6</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nchor="ctr"/>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603.98</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593.98</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extLst>
                  <a:ext uri="{0D108BD9-81ED-4DB2-BD59-A6C34878D82A}">
                    <a16:rowId xmlns:a16="http://schemas.microsoft.com/office/drawing/2014/main" val="1351404087"/>
                  </a:ext>
                </a:extLst>
              </a:tr>
              <a:tr h="279220">
                <a:tc>
                  <a:txBody>
                    <a:bodyPr/>
                    <a:lstStyle/>
                    <a:p>
                      <a:pPr algn="ctr">
                        <a:lnSpc>
                          <a:spcPct val="107000"/>
                        </a:lnSpc>
                        <a:spcAft>
                          <a:spcPts val="800"/>
                        </a:spcAft>
                      </a:pPr>
                      <a:r>
                        <a:rPr lang="en-US" sz="2000" kern="0">
                          <a:effectLst/>
                          <a:latin typeface="Times New Roman" panose="02020603050405020304" pitchFamily="18" charset="0"/>
                          <a:cs typeface="Times New Roman" panose="02020603050405020304" pitchFamily="18" charset="0"/>
                        </a:rPr>
                        <a:t>7</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nchor="ctr"/>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1003.49</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993.49</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extLst>
                  <a:ext uri="{0D108BD9-81ED-4DB2-BD59-A6C34878D82A}">
                    <a16:rowId xmlns:a16="http://schemas.microsoft.com/office/drawing/2014/main" val="1857466442"/>
                  </a:ext>
                </a:extLst>
              </a:tr>
              <a:tr h="279220">
                <a:tc>
                  <a:txBody>
                    <a:bodyPr/>
                    <a:lstStyle/>
                    <a:p>
                      <a:pPr algn="ctr">
                        <a:lnSpc>
                          <a:spcPct val="107000"/>
                        </a:lnSpc>
                        <a:spcAft>
                          <a:spcPts val="800"/>
                        </a:spcAft>
                      </a:pPr>
                      <a:r>
                        <a:rPr lang="en-US" sz="2000" kern="0">
                          <a:effectLst/>
                          <a:latin typeface="Times New Roman" panose="02020603050405020304" pitchFamily="18" charset="0"/>
                          <a:cs typeface="Times New Roman" panose="02020603050405020304" pitchFamily="18" charset="0"/>
                        </a:rPr>
                        <a:t>8</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nchor="ctr"/>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1078.2</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1068.2</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extLst>
                  <a:ext uri="{0D108BD9-81ED-4DB2-BD59-A6C34878D82A}">
                    <a16:rowId xmlns:a16="http://schemas.microsoft.com/office/drawing/2014/main" val="2018453833"/>
                  </a:ext>
                </a:extLst>
              </a:tr>
              <a:tr h="279220">
                <a:tc>
                  <a:txBody>
                    <a:bodyPr/>
                    <a:lstStyle/>
                    <a:p>
                      <a:pPr algn="ctr">
                        <a:lnSpc>
                          <a:spcPct val="107000"/>
                        </a:lnSpc>
                        <a:spcAft>
                          <a:spcPts val="800"/>
                        </a:spcAft>
                      </a:pPr>
                      <a:r>
                        <a:rPr lang="en-US" sz="2000" kern="0">
                          <a:effectLst/>
                          <a:latin typeface="Times New Roman" panose="02020603050405020304" pitchFamily="18" charset="0"/>
                          <a:cs typeface="Times New Roman" panose="02020603050405020304" pitchFamily="18" charset="0"/>
                        </a:rPr>
                        <a:t>9</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nchor="ctr"/>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1078.8</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1068.8</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extLst>
                  <a:ext uri="{0D108BD9-81ED-4DB2-BD59-A6C34878D82A}">
                    <a16:rowId xmlns:a16="http://schemas.microsoft.com/office/drawing/2014/main" val="698211378"/>
                  </a:ext>
                </a:extLst>
              </a:tr>
              <a:tr h="279220">
                <a:tc>
                  <a:txBody>
                    <a:bodyPr/>
                    <a:lstStyle/>
                    <a:p>
                      <a:pPr algn="ctr">
                        <a:lnSpc>
                          <a:spcPct val="107000"/>
                        </a:lnSpc>
                        <a:spcAft>
                          <a:spcPts val="800"/>
                        </a:spcAft>
                      </a:pPr>
                      <a:r>
                        <a:rPr lang="en-US" sz="2000" kern="0">
                          <a:effectLst/>
                          <a:latin typeface="Times New Roman" panose="02020603050405020304" pitchFamily="18" charset="0"/>
                          <a:cs typeface="Times New Roman" panose="02020603050405020304" pitchFamily="18" charset="0"/>
                        </a:rPr>
                        <a:t>10</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nchor="ctr"/>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1127.8</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1117.8</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extLst>
                  <a:ext uri="{0D108BD9-81ED-4DB2-BD59-A6C34878D82A}">
                    <a16:rowId xmlns:a16="http://schemas.microsoft.com/office/drawing/2014/main" val="3194013876"/>
                  </a:ext>
                </a:extLst>
              </a:tr>
              <a:tr h="279220">
                <a:tc>
                  <a:txBody>
                    <a:bodyPr/>
                    <a:lstStyle/>
                    <a:p>
                      <a:pPr algn="ctr">
                        <a:lnSpc>
                          <a:spcPct val="107000"/>
                        </a:lnSpc>
                        <a:spcAft>
                          <a:spcPts val="800"/>
                        </a:spcAft>
                      </a:pPr>
                      <a:r>
                        <a:rPr lang="en-US" sz="2000" kern="0">
                          <a:effectLst/>
                          <a:latin typeface="Times New Roman" panose="02020603050405020304" pitchFamily="18" charset="0"/>
                          <a:cs typeface="Times New Roman" panose="02020603050405020304" pitchFamily="18" charset="0"/>
                        </a:rPr>
                        <a:t>11</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nchor="ctr"/>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1196.3</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1186.3</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extLst>
                  <a:ext uri="{0D108BD9-81ED-4DB2-BD59-A6C34878D82A}">
                    <a16:rowId xmlns:a16="http://schemas.microsoft.com/office/drawing/2014/main" val="2449672784"/>
                  </a:ext>
                </a:extLst>
              </a:tr>
              <a:tr h="279220">
                <a:tc>
                  <a:txBody>
                    <a:bodyPr/>
                    <a:lstStyle/>
                    <a:p>
                      <a:pPr algn="ctr">
                        <a:lnSpc>
                          <a:spcPct val="107000"/>
                        </a:lnSpc>
                        <a:spcAft>
                          <a:spcPts val="800"/>
                        </a:spcAft>
                      </a:pPr>
                      <a:r>
                        <a:rPr lang="en-US" sz="2000" kern="0">
                          <a:effectLst/>
                          <a:latin typeface="Times New Roman" panose="02020603050405020304" pitchFamily="18" charset="0"/>
                          <a:cs typeface="Times New Roman" panose="02020603050405020304" pitchFamily="18" charset="0"/>
                        </a:rPr>
                        <a:t>12</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nchor="ctr"/>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1200.3</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1190.3</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extLst>
                  <a:ext uri="{0D108BD9-81ED-4DB2-BD59-A6C34878D82A}">
                    <a16:rowId xmlns:a16="http://schemas.microsoft.com/office/drawing/2014/main" val="1185763847"/>
                  </a:ext>
                </a:extLst>
              </a:tr>
              <a:tr h="279220">
                <a:tc>
                  <a:txBody>
                    <a:bodyPr/>
                    <a:lstStyle/>
                    <a:p>
                      <a:pPr algn="ctr">
                        <a:lnSpc>
                          <a:spcPct val="107000"/>
                        </a:lnSpc>
                        <a:spcAft>
                          <a:spcPts val="800"/>
                        </a:spcAft>
                      </a:pPr>
                      <a:r>
                        <a:rPr lang="en-US" sz="2000" kern="0">
                          <a:effectLst/>
                          <a:latin typeface="Times New Roman" panose="02020603050405020304" pitchFamily="18" charset="0"/>
                          <a:cs typeface="Times New Roman" panose="02020603050405020304" pitchFamily="18" charset="0"/>
                        </a:rPr>
                        <a:t>13</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nchor="ctr"/>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1413.4</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1403.4</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extLst>
                  <a:ext uri="{0D108BD9-81ED-4DB2-BD59-A6C34878D82A}">
                    <a16:rowId xmlns:a16="http://schemas.microsoft.com/office/drawing/2014/main" val="680480769"/>
                  </a:ext>
                </a:extLst>
              </a:tr>
              <a:tr h="279220">
                <a:tc>
                  <a:txBody>
                    <a:bodyPr/>
                    <a:lstStyle/>
                    <a:p>
                      <a:pPr algn="ctr">
                        <a:lnSpc>
                          <a:spcPct val="107000"/>
                        </a:lnSpc>
                        <a:spcAft>
                          <a:spcPts val="800"/>
                        </a:spcAft>
                      </a:pPr>
                      <a:r>
                        <a:rPr lang="en-US" sz="2000" kern="0">
                          <a:effectLst/>
                          <a:latin typeface="Times New Roman" panose="02020603050405020304" pitchFamily="18" charset="0"/>
                          <a:cs typeface="Times New Roman" panose="02020603050405020304" pitchFamily="18" charset="0"/>
                        </a:rPr>
                        <a:t>14</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nchor="ctr"/>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1421.8</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1411.8</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extLst>
                  <a:ext uri="{0D108BD9-81ED-4DB2-BD59-A6C34878D82A}">
                    <a16:rowId xmlns:a16="http://schemas.microsoft.com/office/drawing/2014/main" val="113719682"/>
                  </a:ext>
                </a:extLst>
              </a:tr>
              <a:tr h="279220">
                <a:tc>
                  <a:txBody>
                    <a:bodyPr/>
                    <a:lstStyle/>
                    <a:p>
                      <a:pPr algn="ctr">
                        <a:lnSpc>
                          <a:spcPct val="107000"/>
                        </a:lnSpc>
                        <a:spcAft>
                          <a:spcPts val="800"/>
                        </a:spcAft>
                      </a:pPr>
                      <a:r>
                        <a:rPr lang="en-US" sz="2000" kern="0">
                          <a:effectLst/>
                          <a:latin typeface="Times New Roman" panose="02020603050405020304" pitchFamily="18" charset="0"/>
                          <a:cs typeface="Times New Roman" panose="02020603050405020304" pitchFamily="18" charset="0"/>
                        </a:rPr>
                        <a:t>15</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nchor="ctr"/>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1429.3</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1419.3</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extLst>
                  <a:ext uri="{0D108BD9-81ED-4DB2-BD59-A6C34878D82A}">
                    <a16:rowId xmlns:a16="http://schemas.microsoft.com/office/drawing/2014/main" val="3695767198"/>
                  </a:ext>
                </a:extLst>
              </a:tr>
              <a:tr h="279220">
                <a:tc>
                  <a:txBody>
                    <a:bodyPr/>
                    <a:lstStyle/>
                    <a:p>
                      <a:pPr algn="ctr">
                        <a:lnSpc>
                          <a:spcPct val="107000"/>
                        </a:lnSpc>
                        <a:spcAft>
                          <a:spcPts val="800"/>
                        </a:spcAft>
                      </a:pPr>
                      <a:r>
                        <a:rPr lang="en-US" sz="2000" kern="0">
                          <a:effectLst/>
                          <a:latin typeface="Times New Roman" panose="02020603050405020304" pitchFamily="18" charset="0"/>
                          <a:cs typeface="Times New Roman" panose="02020603050405020304" pitchFamily="18" charset="0"/>
                        </a:rPr>
                        <a:t>16</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nchor="ctr"/>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1744.2</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1734.2</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extLst>
                  <a:ext uri="{0D108BD9-81ED-4DB2-BD59-A6C34878D82A}">
                    <a16:rowId xmlns:a16="http://schemas.microsoft.com/office/drawing/2014/main" val="3038617990"/>
                  </a:ext>
                </a:extLst>
              </a:tr>
              <a:tr h="279220">
                <a:tc>
                  <a:txBody>
                    <a:bodyPr/>
                    <a:lstStyle/>
                    <a:p>
                      <a:pPr algn="ctr">
                        <a:lnSpc>
                          <a:spcPct val="107000"/>
                        </a:lnSpc>
                        <a:spcAft>
                          <a:spcPts val="800"/>
                        </a:spcAft>
                      </a:pPr>
                      <a:r>
                        <a:rPr lang="en-US" sz="2000" kern="0">
                          <a:effectLst/>
                          <a:latin typeface="Times New Roman" panose="02020603050405020304" pitchFamily="18" charset="0"/>
                          <a:cs typeface="Times New Roman" panose="02020603050405020304" pitchFamily="18" charset="0"/>
                        </a:rPr>
                        <a:t>17</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nchor="ctr"/>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1800</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1790</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extLst>
                  <a:ext uri="{0D108BD9-81ED-4DB2-BD59-A6C34878D82A}">
                    <a16:rowId xmlns:a16="http://schemas.microsoft.com/office/drawing/2014/main" val="1245104926"/>
                  </a:ext>
                </a:extLst>
              </a:tr>
              <a:tr h="279220">
                <a:tc>
                  <a:txBody>
                    <a:bodyPr/>
                    <a:lstStyle/>
                    <a:p>
                      <a:pPr algn="ctr">
                        <a:lnSpc>
                          <a:spcPct val="107000"/>
                        </a:lnSpc>
                        <a:spcAft>
                          <a:spcPts val="800"/>
                        </a:spcAft>
                      </a:pPr>
                      <a:r>
                        <a:rPr lang="en-US" sz="2000" kern="0">
                          <a:effectLst/>
                          <a:latin typeface="Times New Roman" panose="02020603050405020304" pitchFamily="18" charset="0"/>
                          <a:cs typeface="Times New Roman" panose="02020603050405020304" pitchFamily="18" charset="0"/>
                        </a:rPr>
                        <a:t>18</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nchor="ctr"/>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1813</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1803</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extLst>
                  <a:ext uri="{0D108BD9-81ED-4DB2-BD59-A6C34878D82A}">
                    <a16:rowId xmlns:a16="http://schemas.microsoft.com/office/drawing/2014/main" val="3975212685"/>
                  </a:ext>
                </a:extLst>
              </a:tr>
              <a:tr h="279220">
                <a:tc>
                  <a:txBody>
                    <a:bodyPr/>
                    <a:lstStyle/>
                    <a:p>
                      <a:pPr algn="ctr">
                        <a:lnSpc>
                          <a:spcPct val="107000"/>
                        </a:lnSpc>
                        <a:spcAft>
                          <a:spcPts val="800"/>
                        </a:spcAft>
                      </a:pPr>
                      <a:r>
                        <a:rPr lang="en-US" sz="2000" kern="0">
                          <a:effectLst/>
                          <a:latin typeface="Times New Roman" panose="02020603050405020304" pitchFamily="18" charset="0"/>
                          <a:cs typeface="Times New Roman" panose="02020603050405020304" pitchFamily="18" charset="0"/>
                        </a:rPr>
                        <a:t>19</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nchor="ctr"/>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1824.5</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1814.5</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extLst>
                  <a:ext uri="{0D108BD9-81ED-4DB2-BD59-A6C34878D82A}">
                    <a16:rowId xmlns:a16="http://schemas.microsoft.com/office/drawing/2014/main" val="3408367585"/>
                  </a:ext>
                </a:extLst>
              </a:tr>
              <a:tr h="279220">
                <a:tc>
                  <a:txBody>
                    <a:bodyPr/>
                    <a:lstStyle/>
                    <a:p>
                      <a:pPr algn="ctr">
                        <a:lnSpc>
                          <a:spcPct val="107000"/>
                        </a:lnSpc>
                        <a:spcAft>
                          <a:spcPts val="800"/>
                        </a:spcAft>
                      </a:pPr>
                      <a:r>
                        <a:rPr lang="en-US" sz="2000" kern="0">
                          <a:effectLst/>
                          <a:latin typeface="Times New Roman" panose="02020603050405020304" pitchFamily="18" charset="0"/>
                          <a:cs typeface="Times New Roman" panose="02020603050405020304" pitchFamily="18" charset="0"/>
                        </a:rPr>
                        <a:t>20</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nchor="ctr"/>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1979.3</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1969.3</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extLst>
                  <a:ext uri="{0D108BD9-81ED-4DB2-BD59-A6C34878D82A}">
                    <a16:rowId xmlns:a16="http://schemas.microsoft.com/office/drawing/2014/main" val="3560772741"/>
                  </a:ext>
                </a:extLst>
              </a:tr>
              <a:tr h="279220">
                <a:tc>
                  <a:txBody>
                    <a:bodyPr/>
                    <a:lstStyle/>
                    <a:p>
                      <a:pPr algn="ctr">
                        <a:lnSpc>
                          <a:spcPct val="107000"/>
                        </a:lnSpc>
                        <a:spcAft>
                          <a:spcPts val="800"/>
                        </a:spcAft>
                      </a:pPr>
                      <a:r>
                        <a:rPr lang="en-US" sz="2000" kern="0">
                          <a:effectLst/>
                          <a:latin typeface="Times New Roman" panose="02020603050405020304" pitchFamily="18" charset="0"/>
                          <a:cs typeface="Times New Roman" panose="02020603050405020304" pitchFamily="18" charset="0"/>
                        </a:rPr>
                        <a:t>21</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nchor="ctr"/>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1980.8</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1970.8</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extLst>
                  <a:ext uri="{0D108BD9-81ED-4DB2-BD59-A6C34878D82A}">
                    <a16:rowId xmlns:a16="http://schemas.microsoft.com/office/drawing/2014/main" val="1335415389"/>
                  </a:ext>
                </a:extLst>
              </a:tr>
              <a:tr h="279220">
                <a:tc>
                  <a:txBody>
                    <a:bodyPr/>
                    <a:lstStyle/>
                    <a:p>
                      <a:pPr algn="ctr">
                        <a:lnSpc>
                          <a:spcPct val="107000"/>
                        </a:lnSpc>
                        <a:spcAft>
                          <a:spcPts val="800"/>
                        </a:spcAft>
                      </a:pPr>
                      <a:r>
                        <a:rPr lang="en-US" sz="2000" kern="0">
                          <a:effectLst/>
                          <a:latin typeface="Times New Roman" panose="02020603050405020304" pitchFamily="18" charset="0"/>
                          <a:cs typeface="Times New Roman" panose="02020603050405020304" pitchFamily="18" charset="0"/>
                        </a:rPr>
                        <a:t>22</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nchor="ctr"/>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2010.3</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2000.3</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extLst>
                  <a:ext uri="{0D108BD9-81ED-4DB2-BD59-A6C34878D82A}">
                    <a16:rowId xmlns:a16="http://schemas.microsoft.com/office/drawing/2014/main" val="1232225863"/>
                  </a:ext>
                </a:extLst>
              </a:tr>
              <a:tr h="279220">
                <a:tc>
                  <a:txBody>
                    <a:bodyPr/>
                    <a:lstStyle/>
                    <a:p>
                      <a:pPr algn="ctr">
                        <a:lnSpc>
                          <a:spcPct val="107000"/>
                        </a:lnSpc>
                        <a:spcAft>
                          <a:spcPts val="800"/>
                        </a:spcAft>
                      </a:pPr>
                      <a:r>
                        <a:rPr lang="en-US" sz="2000" kern="0">
                          <a:effectLst/>
                          <a:latin typeface="Times New Roman" panose="02020603050405020304" pitchFamily="18" charset="0"/>
                          <a:cs typeface="Times New Roman" panose="02020603050405020304" pitchFamily="18" charset="0"/>
                        </a:rPr>
                        <a:t>23</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nchor="ctr"/>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2062.8</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2052.8</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extLst>
                  <a:ext uri="{0D108BD9-81ED-4DB2-BD59-A6C34878D82A}">
                    <a16:rowId xmlns:a16="http://schemas.microsoft.com/office/drawing/2014/main" val="2434648807"/>
                  </a:ext>
                </a:extLst>
              </a:tr>
              <a:tr h="279220">
                <a:tc>
                  <a:txBody>
                    <a:bodyPr/>
                    <a:lstStyle/>
                    <a:p>
                      <a:pPr algn="ctr">
                        <a:lnSpc>
                          <a:spcPct val="107000"/>
                        </a:lnSpc>
                        <a:spcAft>
                          <a:spcPts val="800"/>
                        </a:spcAft>
                      </a:pPr>
                      <a:r>
                        <a:rPr lang="en-US" sz="2000" kern="0">
                          <a:effectLst/>
                          <a:latin typeface="Times New Roman" panose="02020603050405020304" pitchFamily="18" charset="0"/>
                          <a:cs typeface="Times New Roman" panose="02020603050405020304" pitchFamily="18" charset="0"/>
                        </a:rPr>
                        <a:t>24</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nchor="ctr"/>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2071.4</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2061.4</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extLst>
                  <a:ext uri="{0D108BD9-81ED-4DB2-BD59-A6C34878D82A}">
                    <a16:rowId xmlns:a16="http://schemas.microsoft.com/office/drawing/2014/main" val="3930252901"/>
                  </a:ext>
                </a:extLst>
              </a:tr>
              <a:tr h="279220">
                <a:tc>
                  <a:txBody>
                    <a:bodyPr/>
                    <a:lstStyle/>
                    <a:p>
                      <a:pPr algn="ctr">
                        <a:lnSpc>
                          <a:spcPct val="107000"/>
                        </a:lnSpc>
                        <a:spcAft>
                          <a:spcPts val="800"/>
                        </a:spcAft>
                      </a:pPr>
                      <a:r>
                        <a:rPr lang="en-US" sz="2000" kern="0">
                          <a:effectLst/>
                          <a:latin typeface="Times New Roman" panose="02020603050405020304" pitchFamily="18" charset="0"/>
                          <a:cs typeface="Times New Roman" panose="02020603050405020304" pitchFamily="18" charset="0"/>
                        </a:rPr>
                        <a:t>25</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nchor="ctr"/>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2123</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tc>
                  <a:txBody>
                    <a:bodyPr/>
                    <a:lstStyle/>
                    <a:p>
                      <a:pPr algn="ctr">
                        <a:lnSpc>
                          <a:spcPct val="107000"/>
                        </a:lnSpc>
                        <a:spcAft>
                          <a:spcPts val="800"/>
                        </a:spcAft>
                      </a:pPr>
                      <a:r>
                        <a:rPr lang="en-US" sz="2000" kern="100">
                          <a:effectLst/>
                          <a:latin typeface="Times New Roman" panose="02020603050405020304" pitchFamily="18" charset="0"/>
                          <a:cs typeface="Times New Roman" panose="02020603050405020304" pitchFamily="18" charset="0"/>
                        </a:rPr>
                        <a:t>2113</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6871" marR="56871" marT="0" marB="0"/>
                </a:tc>
                <a:extLst>
                  <a:ext uri="{0D108BD9-81ED-4DB2-BD59-A6C34878D82A}">
                    <a16:rowId xmlns:a16="http://schemas.microsoft.com/office/drawing/2014/main" val="3404445116"/>
                  </a:ext>
                </a:extLst>
              </a:tr>
            </a:tbl>
          </a:graphicData>
        </a:graphic>
      </p:graphicFrame>
      <p:sp>
        <p:nvSpPr>
          <p:cNvPr id="20" name="TextBox 19">
            <a:extLst>
              <a:ext uri="{FF2B5EF4-FFF2-40B4-BE49-F238E27FC236}">
                <a16:creationId xmlns:a16="http://schemas.microsoft.com/office/drawing/2014/main" id="{8C430A35-2F79-DB6F-7D29-D8D84B356733}"/>
              </a:ext>
            </a:extLst>
          </p:cNvPr>
          <p:cNvSpPr txBox="1"/>
          <p:nvPr/>
        </p:nvSpPr>
        <p:spPr>
          <a:xfrm>
            <a:off x="8930737" y="858616"/>
            <a:ext cx="9229724" cy="452496"/>
          </a:xfrm>
          <a:prstGeom prst="rect">
            <a:avLst/>
          </a:prstGeom>
          <a:noFill/>
        </p:spPr>
        <p:txBody>
          <a:bodyPr wrap="square">
            <a:spAutoFit/>
          </a:bodyPr>
          <a:lstStyle/>
          <a:p>
            <a:pPr algn="ctr">
              <a:lnSpc>
                <a:spcPct val="130000"/>
              </a:lnSpc>
              <a:tabLst>
                <a:tab pos="2970530" algn="ctr"/>
                <a:tab pos="5941060" algn="r"/>
              </a:tabLs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rPr>
              <a:t>Bảng 1. Tần số dao động riêng thực tế của mô hình vệ tinh CANSAT</a:t>
            </a:r>
            <a:endParaRPr lang="en-US">
              <a:effectLst/>
              <a:highlight>
                <a:srgbClr val="FFFFFF"/>
              </a:highlight>
              <a:latin typeface="Times New Roman" panose="02020603050405020304" pitchFamily="18" charset="0"/>
              <a:ea typeface="Times New Roman" panose="02020603050405020304" pitchFamily="18" charset="0"/>
            </a:endParaRPr>
          </a:p>
        </p:txBody>
      </p:sp>
      <p:sp>
        <p:nvSpPr>
          <p:cNvPr id="22" name="TextBox 21">
            <a:extLst>
              <a:ext uri="{FF2B5EF4-FFF2-40B4-BE49-F238E27FC236}">
                <a16:creationId xmlns:a16="http://schemas.microsoft.com/office/drawing/2014/main" id="{642D826A-332B-0030-38BB-9203007EAB70}"/>
              </a:ext>
            </a:extLst>
          </p:cNvPr>
          <p:cNvSpPr txBox="1"/>
          <p:nvPr/>
        </p:nvSpPr>
        <p:spPr>
          <a:xfrm>
            <a:off x="413288" y="2171700"/>
            <a:ext cx="7543800" cy="1938992"/>
          </a:xfrm>
          <a:prstGeom prst="rect">
            <a:avLst/>
          </a:prstGeom>
          <a:noFill/>
        </p:spPr>
        <p:txBody>
          <a:bodyPr wrap="square">
            <a:spAutoFit/>
          </a:bodyPr>
          <a:lstStyle/>
          <a:p>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Như vậy, qua </a:t>
            </a:r>
            <a:r>
              <a:rPr lang="en-US" sz="24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25</a:t>
            </a: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modes, ta có giá trị tần số dao động riêng thực tăng dần qua các modes từ mode đầu tiên là 132.28 Hz đến mode cuối cùng là </a:t>
            </a:r>
            <a:r>
              <a:rPr lang="en-US" sz="24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2123</a:t>
            </a: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Hz theo phương thẳng đứng, từ mode đầu tiên là 122.28 Hz đến mode cuối cùng là </a:t>
            </a:r>
            <a:r>
              <a:rPr lang="en-US" sz="24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2113</a:t>
            </a: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Hz theo phương ngang</a:t>
            </a:r>
            <a:r>
              <a:rPr lang="en-US" sz="2400">
                <a:solidFill>
                  <a:srgbClr val="000000"/>
                </a:solidFill>
                <a:effectLst/>
                <a:latin typeface="Calibri" panose="020F0502020204030204" pitchFamily="34" charset="0"/>
                <a:ea typeface="Calibri" panose="020F0502020204030204" pitchFamily="34" charset="0"/>
                <a:cs typeface="Arial" panose="020B0604020202020204" pitchFamily="34" charset="0"/>
              </a:rPr>
              <a:t>.</a:t>
            </a:r>
            <a:endParaRPr lang="en-US" sz="2400"/>
          </a:p>
        </p:txBody>
      </p:sp>
    </p:spTree>
    <p:extLst>
      <p:ext uri="{BB962C8B-B14F-4D97-AF65-F5344CB8AC3E}">
        <p14:creationId xmlns:p14="http://schemas.microsoft.com/office/powerpoint/2010/main" val="1175113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1207959" y="454389"/>
            <a:ext cx="15872082" cy="1001364"/>
          </a:xfrm>
          <a:prstGeom prst="rect">
            <a:avLst/>
          </a:prstGeom>
        </p:spPr>
        <p:txBody>
          <a:bodyPr lIns="0" tIns="0" rIns="0" bIns="0" rtlCol="0" anchor="t">
            <a:spAutoFit/>
          </a:bodyPr>
          <a:lstStyle/>
          <a:p>
            <a:pPr marL="0" lvl="0" indent="0" algn="ctr">
              <a:lnSpc>
                <a:spcPts val="8400"/>
              </a:lnSpc>
            </a:pPr>
            <a:r>
              <a:rPr lang="en-US" sz="6000" spc="300">
                <a:solidFill>
                  <a:srgbClr val="000000"/>
                </a:solidFill>
                <a:latin typeface="Montserrat Bold" panose="020B0604020202020204" charset="0"/>
              </a:rPr>
              <a:t>04. MÔ PHỎNG</a:t>
            </a:r>
          </a:p>
        </p:txBody>
      </p:sp>
      <p:grpSp>
        <p:nvGrpSpPr>
          <p:cNvPr id="23" name="Group 23"/>
          <p:cNvGrpSpPr/>
          <p:nvPr/>
        </p:nvGrpSpPr>
        <p:grpSpPr>
          <a:xfrm>
            <a:off x="718088" y="780210"/>
            <a:ext cx="248490" cy="248490"/>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26" name="TextBox 5">
            <a:extLst>
              <a:ext uri="{FF2B5EF4-FFF2-40B4-BE49-F238E27FC236}">
                <a16:creationId xmlns:a16="http://schemas.microsoft.com/office/drawing/2014/main" id="{6FF891F2-4925-964E-463B-2A73F969A88B}"/>
              </a:ext>
            </a:extLst>
          </p:cNvPr>
          <p:cNvSpPr txBox="1"/>
          <p:nvPr/>
        </p:nvSpPr>
        <p:spPr>
          <a:xfrm>
            <a:off x="5372099" y="1609361"/>
            <a:ext cx="7543801" cy="615553"/>
          </a:xfrm>
          <a:prstGeom prst="rect">
            <a:avLst/>
          </a:prstGeom>
        </p:spPr>
        <p:txBody>
          <a:bodyPr wrap="square" lIns="0" tIns="0" rIns="0" bIns="0" rtlCol="0" anchor="ctr">
            <a:spAutoFit/>
          </a:bodyPr>
          <a:lstStyle/>
          <a:p>
            <a:pPr marL="0" lvl="0" indent="0" algn="ctr">
              <a:spcBef>
                <a:spcPct val="0"/>
              </a:spcBef>
            </a:pPr>
            <a:r>
              <a:rPr lang="en-US" sz="4000" b="1" spc="229">
                <a:solidFill>
                  <a:srgbClr val="000000"/>
                </a:solidFill>
                <a:latin typeface="Lato"/>
              </a:rPr>
              <a:t>- DAO ĐỘNG NGẪU NHIÊN - </a:t>
            </a:r>
          </a:p>
        </p:txBody>
      </p:sp>
      <p:pic>
        <p:nvPicPr>
          <p:cNvPr id="16" name="Picture 15">
            <a:extLst>
              <a:ext uri="{FF2B5EF4-FFF2-40B4-BE49-F238E27FC236}">
                <a16:creationId xmlns:a16="http://schemas.microsoft.com/office/drawing/2014/main" id="{3A370FAB-DD4E-78B0-388F-E0A5D466274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64918" y="3188573"/>
            <a:ext cx="5839503" cy="2910075"/>
          </a:xfrm>
          <a:prstGeom prst="rect">
            <a:avLst/>
          </a:prstGeom>
          <a:noFill/>
          <a:ln>
            <a:noFill/>
          </a:ln>
        </p:spPr>
      </p:pic>
      <p:pic>
        <p:nvPicPr>
          <p:cNvPr id="17" name="Picture 16">
            <a:extLst>
              <a:ext uri="{FF2B5EF4-FFF2-40B4-BE49-F238E27FC236}">
                <a16:creationId xmlns:a16="http://schemas.microsoft.com/office/drawing/2014/main" id="{7E80EA0D-A768-8871-F3AC-851ABF8AE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38325" y="3188574"/>
            <a:ext cx="6300200" cy="2910074"/>
          </a:xfrm>
          <a:prstGeom prst="rect">
            <a:avLst/>
          </a:prstGeom>
          <a:noFill/>
          <a:ln>
            <a:noFill/>
          </a:ln>
        </p:spPr>
      </p:pic>
      <p:sp>
        <p:nvSpPr>
          <p:cNvPr id="18" name="TextBox 17">
            <a:extLst>
              <a:ext uri="{FF2B5EF4-FFF2-40B4-BE49-F238E27FC236}">
                <a16:creationId xmlns:a16="http://schemas.microsoft.com/office/drawing/2014/main" id="{9D15895A-2134-DC1A-09FF-8CFDD8B6C388}"/>
              </a:ext>
            </a:extLst>
          </p:cNvPr>
          <p:cNvSpPr txBox="1"/>
          <p:nvPr/>
        </p:nvSpPr>
        <p:spPr>
          <a:xfrm>
            <a:off x="2521980" y="6272427"/>
            <a:ext cx="5347653" cy="452496"/>
          </a:xfrm>
          <a:prstGeom prst="rect">
            <a:avLst/>
          </a:prstGeom>
          <a:noFill/>
        </p:spPr>
        <p:txBody>
          <a:bodyPr wrap="square" rtlCol="0">
            <a:spAutoFit/>
          </a:bodyPr>
          <a:lstStyle/>
          <a:p>
            <a:pPr algn="ctr">
              <a:lnSpc>
                <a:spcPct val="130000"/>
              </a:lnSpc>
              <a:spcBef>
                <a:spcPts val="600"/>
              </a:spcBef>
              <a:spcAft>
                <a:spcPts val="600"/>
              </a:spcAft>
              <a:tabLst>
                <a:tab pos="2970530" algn="ctr"/>
                <a:tab pos="5941060" algn="r"/>
              </a:tabLst>
            </a:pPr>
            <a:r>
              <a:rPr lang="en-US" sz="2000">
                <a:effectLst/>
                <a:highlight>
                  <a:srgbClr val="FFFFFF"/>
                </a:highlight>
                <a:latin typeface="Times New Roman" panose="02020603050405020304" pitchFamily="18" charset="0"/>
                <a:ea typeface="Times New Roman" panose="02020603050405020304" pitchFamily="18" charset="0"/>
              </a:rPr>
              <a:t>Bảng giá trị mật độ phổ từ Liftoff load source</a:t>
            </a:r>
          </a:p>
        </p:txBody>
      </p:sp>
      <p:pic>
        <p:nvPicPr>
          <p:cNvPr id="20" name="Picture 19">
            <a:extLst>
              <a:ext uri="{FF2B5EF4-FFF2-40B4-BE49-F238E27FC236}">
                <a16:creationId xmlns:a16="http://schemas.microsoft.com/office/drawing/2014/main" id="{071EF250-F8F9-CD1D-B193-F0360A68813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4564" y="6963719"/>
            <a:ext cx="4995069" cy="2578100"/>
          </a:xfrm>
          <a:prstGeom prst="rect">
            <a:avLst/>
          </a:prstGeom>
          <a:noFill/>
          <a:ln>
            <a:noFill/>
          </a:ln>
        </p:spPr>
      </p:pic>
      <p:pic>
        <p:nvPicPr>
          <p:cNvPr id="21" name="Picture 20">
            <a:extLst>
              <a:ext uri="{FF2B5EF4-FFF2-40B4-BE49-F238E27FC236}">
                <a16:creationId xmlns:a16="http://schemas.microsoft.com/office/drawing/2014/main" id="{4B8D95B2-EAE9-D9A4-36A9-D56F731F1C0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773628" y="6973608"/>
            <a:ext cx="5029593" cy="2578098"/>
          </a:xfrm>
          <a:prstGeom prst="rect">
            <a:avLst/>
          </a:prstGeom>
          <a:noFill/>
          <a:ln>
            <a:noFill/>
          </a:ln>
        </p:spPr>
      </p:pic>
      <p:sp>
        <p:nvSpPr>
          <p:cNvPr id="22" name="TextBox 21">
            <a:extLst>
              <a:ext uri="{FF2B5EF4-FFF2-40B4-BE49-F238E27FC236}">
                <a16:creationId xmlns:a16="http://schemas.microsoft.com/office/drawing/2014/main" id="{28D06FCF-7043-0AEA-7DA9-77B442A850DF}"/>
              </a:ext>
            </a:extLst>
          </p:cNvPr>
          <p:cNvSpPr txBox="1"/>
          <p:nvPr/>
        </p:nvSpPr>
        <p:spPr>
          <a:xfrm>
            <a:off x="9368674" y="6272427"/>
            <a:ext cx="5839502" cy="452496"/>
          </a:xfrm>
          <a:prstGeom prst="rect">
            <a:avLst/>
          </a:prstGeom>
          <a:noFill/>
        </p:spPr>
        <p:txBody>
          <a:bodyPr wrap="square" rtlCol="0">
            <a:spAutoFit/>
          </a:bodyPr>
          <a:lstStyle/>
          <a:p>
            <a:pPr algn="ctr">
              <a:lnSpc>
                <a:spcPct val="130000"/>
              </a:lnSpc>
              <a:spcBef>
                <a:spcPts val="600"/>
              </a:spcBef>
              <a:spcAft>
                <a:spcPts val="600"/>
              </a:spcAft>
              <a:tabLst>
                <a:tab pos="2970530" algn="ctr"/>
                <a:tab pos="5941060" algn="r"/>
              </a:tabLst>
            </a:pPr>
            <a:r>
              <a:rPr lang="en-US" sz="2000">
                <a:effectLst/>
                <a:highlight>
                  <a:srgbClr val="FFFFFF"/>
                </a:highlight>
                <a:latin typeface="Times New Roman" panose="02020603050405020304" pitchFamily="18" charset="0"/>
                <a:ea typeface="Times New Roman" panose="02020603050405020304" pitchFamily="18" charset="0"/>
              </a:rPr>
              <a:t>Bảng giá trị mật độ phổ từ stage burn load source</a:t>
            </a:r>
          </a:p>
        </p:txBody>
      </p:sp>
      <p:sp>
        <p:nvSpPr>
          <p:cNvPr id="27" name="TextBox 26">
            <a:extLst>
              <a:ext uri="{FF2B5EF4-FFF2-40B4-BE49-F238E27FC236}">
                <a16:creationId xmlns:a16="http://schemas.microsoft.com/office/drawing/2014/main" id="{DD97EBAB-8CC4-515B-A3F8-05DF86808AA8}"/>
              </a:ext>
            </a:extLst>
          </p:cNvPr>
          <p:cNvSpPr txBox="1"/>
          <p:nvPr/>
        </p:nvSpPr>
        <p:spPr>
          <a:xfrm>
            <a:off x="2735252" y="9606363"/>
            <a:ext cx="5273691" cy="452496"/>
          </a:xfrm>
          <a:prstGeom prst="rect">
            <a:avLst/>
          </a:prstGeom>
          <a:noFill/>
        </p:spPr>
        <p:txBody>
          <a:bodyPr wrap="square" rtlCol="0">
            <a:spAutoFit/>
          </a:bodyPr>
          <a:lstStyle/>
          <a:p>
            <a:pPr algn="ctr">
              <a:lnSpc>
                <a:spcPct val="130000"/>
              </a:lnSpc>
              <a:spcBef>
                <a:spcPts val="600"/>
              </a:spcBef>
              <a:spcAft>
                <a:spcPts val="600"/>
              </a:spcAft>
              <a:tabLst>
                <a:tab pos="2970530" algn="ctr"/>
                <a:tab pos="5941060" algn="r"/>
              </a:tabLst>
            </a:pPr>
            <a:r>
              <a:rPr lang="vi-VN" sz="2000">
                <a:effectLst/>
                <a:highlight>
                  <a:srgbClr val="FFFFFF"/>
                </a:highlight>
                <a:latin typeface="Times New Roman" panose="02020603050405020304" pitchFamily="18" charset="0"/>
                <a:ea typeface="Times New Roman" panose="02020603050405020304" pitchFamily="18" charset="0"/>
              </a:rPr>
              <a:t>Kết quả biến dạng hướng theo trục X từ Liftoff</a:t>
            </a:r>
            <a:endParaRPr lang="en-US" sz="2000">
              <a:effectLst/>
              <a:highlight>
                <a:srgbClr val="FFFFFF"/>
              </a:highlight>
              <a:latin typeface="Times New Roman" panose="02020603050405020304" pitchFamily="18" charset="0"/>
              <a:ea typeface="Times New Roman" panose="02020603050405020304" pitchFamily="18" charset="0"/>
            </a:endParaRPr>
          </a:p>
        </p:txBody>
      </p:sp>
      <p:sp>
        <p:nvSpPr>
          <p:cNvPr id="28" name="TextBox 27">
            <a:extLst>
              <a:ext uri="{FF2B5EF4-FFF2-40B4-BE49-F238E27FC236}">
                <a16:creationId xmlns:a16="http://schemas.microsoft.com/office/drawing/2014/main" id="{86BEFD76-3E89-5917-47F6-F0F8505FAEA8}"/>
              </a:ext>
            </a:extLst>
          </p:cNvPr>
          <p:cNvSpPr txBox="1"/>
          <p:nvPr/>
        </p:nvSpPr>
        <p:spPr>
          <a:xfrm>
            <a:off x="9699951" y="9606363"/>
            <a:ext cx="5738574" cy="452496"/>
          </a:xfrm>
          <a:prstGeom prst="rect">
            <a:avLst/>
          </a:prstGeom>
          <a:noFill/>
        </p:spPr>
        <p:txBody>
          <a:bodyPr wrap="square" rtlCol="0">
            <a:spAutoFit/>
          </a:bodyPr>
          <a:lstStyle/>
          <a:p>
            <a:pPr algn="ctr">
              <a:lnSpc>
                <a:spcPct val="130000"/>
              </a:lnSpc>
              <a:spcBef>
                <a:spcPts val="600"/>
              </a:spcBef>
              <a:spcAft>
                <a:spcPts val="600"/>
              </a:spcAft>
              <a:tabLst>
                <a:tab pos="2970530" algn="ctr"/>
                <a:tab pos="5941060" algn="r"/>
              </a:tabLst>
            </a:pPr>
            <a:r>
              <a:rPr lang="vi-VN" sz="2000">
                <a:effectLst/>
                <a:highlight>
                  <a:srgbClr val="FFFFFF"/>
                </a:highlight>
                <a:latin typeface="Times New Roman" panose="02020603050405020304" pitchFamily="18" charset="0"/>
                <a:ea typeface="Times New Roman" panose="02020603050405020304" pitchFamily="18" charset="0"/>
              </a:rPr>
              <a:t>Kết quả biến dạng hướng theo trục X từ </a:t>
            </a:r>
            <a:r>
              <a:rPr lang="en-US" sz="2000">
                <a:effectLst/>
                <a:highlight>
                  <a:srgbClr val="FFFFFF"/>
                </a:highlight>
                <a:latin typeface="Times New Roman" panose="02020603050405020304" pitchFamily="18" charset="0"/>
                <a:ea typeface="Times New Roman" panose="02020603050405020304" pitchFamily="18" charset="0"/>
              </a:rPr>
              <a:t>stage burn</a:t>
            </a:r>
          </a:p>
        </p:txBody>
      </p:sp>
      <p:sp>
        <p:nvSpPr>
          <p:cNvPr id="29" name="TextBox 28">
            <a:extLst>
              <a:ext uri="{FF2B5EF4-FFF2-40B4-BE49-F238E27FC236}">
                <a16:creationId xmlns:a16="http://schemas.microsoft.com/office/drawing/2014/main" id="{20B161D2-68AE-26FB-6D0E-D0167C1D5150}"/>
              </a:ext>
            </a:extLst>
          </p:cNvPr>
          <p:cNvSpPr txBox="1"/>
          <p:nvPr/>
        </p:nvSpPr>
        <p:spPr>
          <a:xfrm>
            <a:off x="4686242" y="2401057"/>
            <a:ext cx="9364865" cy="452496"/>
          </a:xfrm>
          <a:prstGeom prst="rect">
            <a:avLst/>
          </a:prstGeom>
          <a:noFill/>
        </p:spPr>
        <p:txBody>
          <a:bodyPr wrap="square" rtlCol="0">
            <a:spAutoFit/>
          </a:bodyPr>
          <a:lstStyle/>
          <a:p>
            <a:pPr algn="just">
              <a:lnSpc>
                <a:spcPct val="130000"/>
              </a:lnSpc>
              <a:spcBef>
                <a:spcPts val="600"/>
              </a:spcBef>
              <a:spcAft>
                <a:spcPts val="600"/>
              </a:spcAft>
              <a:tabLst>
                <a:tab pos="2970530" algn="ctr"/>
                <a:tab pos="5941060" algn="r"/>
              </a:tabLst>
            </a:pPr>
            <a:r>
              <a:rPr lang="vi-VN" sz="2000">
                <a:effectLst/>
                <a:highlight>
                  <a:srgbClr val="FFFFFF"/>
                </a:highlight>
                <a:latin typeface="Times New Roman" panose="02020603050405020304" pitchFamily="18" charset="0"/>
                <a:ea typeface="Times New Roman" panose="02020603050405020304" pitchFamily="18" charset="0"/>
              </a:rPr>
              <a:t>Đến phần kết quả phản hồi PSD, ta có 2 trường hợp ở các load source khác nhau</a:t>
            </a:r>
            <a:endParaRPr lang="en-US" sz="2000">
              <a:effectLst/>
              <a:highlight>
                <a:srgbClr val="FFFFFF"/>
              </a:highligh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00719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82226" y="992979"/>
            <a:ext cx="14523548" cy="1028700"/>
          </a:xfrm>
          <a:prstGeom prst="rect">
            <a:avLst/>
          </a:prstGeom>
        </p:spPr>
        <p:txBody>
          <a:bodyPr lIns="0" tIns="0" rIns="0" bIns="0" rtlCol="0" anchor="t">
            <a:spAutoFit/>
          </a:bodyPr>
          <a:lstStyle/>
          <a:p>
            <a:pPr marL="0" lvl="0" indent="0" algn="ctr">
              <a:lnSpc>
                <a:spcPts val="8400"/>
              </a:lnSpc>
            </a:pPr>
            <a:r>
              <a:rPr lang="en-US" sz="6000" spc="300">
                <a:solidFill>
                  <a:srgbClr val="000000"/>
                </a:solidFill>
                <a:latin typeface="Montserrat Bold"/>
              </a:rPr>
              <a:t>NỘI DUNG</a:t>
            </a:r>
          </a:p>
        </p:txBody>
      </p:sp>
      <p:sp>
        <p:nvSpPr>
          <p:cNvPr id="3" name="TextBox 3"/>
          <p:cNvSpPr txBox="1"/>
          <p:nvPr/>
        </p:nvSpPr>
        <p:spPr>
          <a:xfrm>
            <a:off x="1882226" y="2129873"/>
            <a:ext cx="4775418" cy="1076251"/>
          </a:xfrm>
          <a:prstGeom prst="rect">
            <a:avLst/>
          </a:prstGeom>
        </p:spPr>
        <p:txBody>
          <a:bodyPr lIns="0" tIns="0" rIns="0" bIns="0" rtlCol="0" anchor="t">
            <a:spAutoFit/>
          </a:bodyPr>
          <a:lstStyle/>
          <a:p>
            <a:pPr marL="0" lvl="0" indent="0" algn="l">
              <a:lnSpc>
                <a:spcPts val="8400"/>
              </a:lnSpc>
            </a:pPr>
            <a:r>
              <a:rPr lang="en-US" sz="6000" spc="300">
                <a:solidFill>
                  <a:srgbClr val="A79E9C"/>
                </a:solidFill>
                <a:latin typeface="Helios Extended Bold"/>
              </a:rPr>
              <a:t>01</a:t>
            </a:r>
          </a:p>
        </p:txBody>
      </p:sp>
      <p:sp>
        <p:nvSpPr>
          <p:cNvPr id="4" name="TextBox 4"/>
          <p:cNvSpPr txBox="1"/>
          <p:nvPr/>
        </p:nvSpPr>
        <p:spPr>
          <a:xfrm>
            <a:off x="11630356" y="2129873"/>
            <a:ext cx="4775418" cy="1076251"/>
          </a:xfrm>
          <a:prstGeom prst="rect">
            <a:avLst/>
          </a:prstGeom>
        </p:spPr>
        <p:txBody>
          <a:bodyPr lIns="0" tIns="0" rIns="0" bIns="0" rtlCol="0" anchor="t">
            <a:spAutoFit/>
          </a:bodyPr>
          <a:lstStyle/>
          <a:p>
            <a:pPr marL="0" lvl="0" indent="0" algn="l">
              <a:lnSpc>
                <a:spcPts val="8400"/>
              </a:lnSpc>
            </a:pPr>
            <a:r>
              <a:rPr lang="en-US" sz="6000" spc="300">
                <a:solidFill>
                  <a:srgbClr val="A79E9C"/>
                </a:solidFill>
                <a:latin typeface="Helios Extended Bold"/>
              </a:rPr>
              <a:t>05</a:t>
            </a:r>
          </a:p>
        </p:txBody>
      </p:sp>
      <p:sp>
        <p:nvSpPr>
          <p:cNvPr id="5" name="TextBox 5"/>
          <p:cNvSpPr txBox="1"/>
          <p:nvPr/>
        </p:nvSpPr>
        <p:spPr>
          <a:xfrm>
            <a:off x="1882226" y="3966162"/>
            <a:ext cx="4775418" cy="1076251"/>
          </a:xfrm>
          <a:prstGeom prst="rect">
            <a:avLst/>
          </a:prstGeom>
        </p:spPr>
        <p:txBody>
          <a:bodyPr lIns="0" tIns="0" rIns="0" bIns="0" rtlCol="0" anchor="t">
            <a:spAutoFit/>
          </a:bodyPr>
          <a:lstStyle/>
          <a:p>
            <a:pPr marL="0" lvl="0" indent="0" algn="l">
              <a:lnSpc>
                <a:spcPts val="8400"/>
              </a:lnSpc>
            </a:pPr>
            <a:r>
              <a:rPr lang="en-US" sz="6000" spc="300">
                <a:solidFill>
                  <a:srgbClr val="A79E9C"/>
                </a:solidFill>
                <a:latin typeface="Helios Extended Bold"/>
              </a:rPr>
              <a:t>02</a:t>
            </a:r>
          </a:p>
        </p:txBody>
      </p:sp>
      <p:sp>
        <p:nvSpPr>
          <p:cNvPr id="6" name="TextBox 6"/>
          <p:cNvSpPr txBox="1"/>
          <p:nvPr/>
        </p:nvSpPr>
        <p:spPr>
          <a:xfrm>
            <a:off x="11630356" y="3966162"/>
            <a:ext cx="4775418" cy="1076251"/>
          </a:xfrm>
          <a:prstGeom prst="rect">
            <a:avLst/>
          </a:prstGeom>
        </p:spPr>
        <p:txBody>
          <a:bodyPr lIns="0" tIns="0" rIns="0" bIns="0" rtlCol="0" anchor="t">
            <a:spAutoFit/>
          </a:bodyPr>
          <a:lstStyle/>
          <a:p>
            <a:pPr marL="0" lvl="0" indent="0" algn="l">
              <a:lnSpc>
                <a:spcPts val="8400"/>
              </a:lnSpc>
            </a:pPr>
            <a:r>
              <a:rPr lang="en-US" sz="6000" spc="300">
                <a:solidFill>
                  <a:srgbClr val="A79E9C"/>
                </a:solidFill>
                <a:latin typeface="Helios Extended Bold"/>
              </a:rPr>
              <a:t>06</a:t>
            </a:r>
          </a:p>
        </p:txBody>
      </p:sp>
      <p:sp>
        <p:nvSpPr>
          <p:cNvPr id="7" name="TextBox 7"/>
          <p:cNvSpPr txBox="1"/>
          <p:nvPr/>
        </p:nvSpPr>
        <p:spPr>
          <a:xfrm>
            <a:off x="1882226" y="5805615"/>
            <a:ext cx="4775418" cy="1076251"/>
          </a:xfrm>
          <a:prstGeom prst="rect">
            <a:avLst/>
          </a:prstGeom>
        </p:spPr>
        <p:txBody>
          <a:bodyPr lIns="0" tIns="0" rIns="0" bIns="0" rtlCol="0" anchor="t">
            <a:spAutoFit/>
          </a:bodyPr>
          <a:lstStyle/>
          <a:p>
            <a:pPr marL="0" lvl="0" indent="0" algn="l">
              <a:lnSpc>
                <a:spcPts val="8400"/>
              </a:lnSpc>
            </a:pPr>
            <a:r>
              <a:rPr lang="en-US" sz="6000" spc="300">
                <a:solidFill>
                  <a:srgbClr val="A79E9C"/>
                </a:solidFill>
                <a:latin typeface="Helios Extended Bold"/>
              </a:rPr>
              <a:t>03</a:t>
            </a:r>
          </a:p>
        </p:txBody>
      </p:sp>
      <p:sp>
        <p:nvSpPr>
          <p:cNvPr id="8" name="TextBox 8"/>
          <p:cNvSpPr txBox="1"/>
          <p:nvPr/>
        </p:nvSpPr>
        <p:spPr>
          <a:xfrm>
            <a:off x="11630356" y="5805615"/>
            <a:ext cx="4775418" cy="1076251"/>
          </a:xfrm>
          <a:prstGeom prst="rect">
            <a:avLst/>
          </a:prstGeom>
        </p:spPr>
        <p:txBody>
          <a:bodyPr lIns="0" tIns="0" rIns="0" bIns="0" rtlCol="0" anchor="t">
            <a:spAutoFit/>
          </a:bodyPr>
          <a:lstStyle/>
          <a:p>
            <a:pPr marL="0" lvl="0" indent="0" algn="l">
              <a:lnSpc>
                <a:spcPts val="8400"/>
              </a:lnSpc>
            </a:pPr>
            <a:r>
              <a:rPr lang="en-US" sz="6000" spc="300">
                <a:solidFill>
                  <a:srgbClr val="A79E9C"/>
                </a:solidFill>
                <a:latin typeface="Helios Extended Bold"/>
              </a:rPr>
              <a:t>07</a:t>
            </a:r>
          </a:p>
        </p:txBody>
      </p:sp>
      <p:sp>
        <p:nvSpPr>
          <p:cNvPr id="9" name="TextBox 9"/>
          <p:cNvSpPr txBox="1"/>
          <p:nvPr/>
        </p:nvSpPr>
        <p:spPr>
          <a:xfrm>
            <a:off x="1882226" y="3275345"/>
            <a:ext cx="4775418" cy="389255"/>
          </a:xfrm>
          <a:prstGeom prst="rect">
            <a:avLst/>
          </a:prstGeom>
        </p:spPr>
        <p:txBody>
          <a:bodyPr lIns="0" tIns="0" rIns="0" bIns="0" rtlCol="0" anchor="t">
            <a:spAutoFit/>
          </a:bodyPr>
          <a:lstStyle/>
          <a:p>
            <a:pPr marL="0" lvl="0" indent="0" algn="l">
              <a:lnSpc>
                <a:spcPts val="3219"/>
              </a:lnSpc>
            </a:pPr>
            <a:r>
              <a:rPr lang="en-US" sz="2299" spc="229">
                <a:solidFill>
                  <a:srgbClr val="000000"/>
                </a:solidFill>
                <a:latin typeface="Montserrat Bold" panose="020B0604020202020204" charset="0"/>
              </a:rPr>
              <a:t>TỔ CHỨC THỰC HIỆN</a:t>
            </a:r>
          </a:p>
        </p:txBody>
      </p:sp>
      <p:sp>
        <p:nvSpPr>
          <p:cNvPr id="10" name="TextBox 10"/>
          <p:cNvSpPr txBox="1"/>
          <p:nvPr/>
        </p:nvSpPr>
        <p:spPr>
          <a:xfrm>
            <a:off x="11630356" y="3275345"/>
            <a:ext cx="4775418" cy="389255"/>
          </a:xfrm>
          <a:prstGeom prst="rect">
            <a:avLst/>
          </a:prstGeom>
        </p:spPr>
        <p:txBody>
          <a:bodyPr lIns="0" tIns="0" rIns="0" bIns="0" rtlCol="0" anchor="t">
            <a:spAutoFit/>
          </a:bodyPr>
          <a:lstStyle/>
          <a:p>
            <a:pPr marL="0" lvl="0" indent="0" algn="l">
              <a:lnSpc>
                <a:spcPts val="3219"/>
              </a:lnSpc>
            </a:pPr>
            <a:r>
              <a:rPr lang="en-US" sz="2299" spc="229">
                <a:solidFill>
                  <a:srgbClr val="000000"/>
                </a:solidFill>
                <a:latin typeface="Montserrat Bold" panose="020B0604020202020204" charset="0"/>
              </a:rPr>
              <a:t>KIỂM THỬ</a:t>
            </a:r>
          </a:p>
        </p:txBody>
      </p:sp>
      <p:sp>
        <p:nvSpPr>
          <p:cNvPr id="11" name="TextBox 11"/>
          <p:cNvSpPr txBox="1"/>
          <p:nvPr/>
        </p:nvSpPr>
        <p:spPr>
          <a:xfrm>
            <a:off x="1882226" y="5111634"/>
            <a:ext cx="4775418" cy="389255"/>
          </a:xfrm>
          <a:prstGeom prst="rect">
            <a:avLst/>
          </a:prstGeom>
        </p:spPr>
        <p:txBody>
          <a:bodyPr lIns="0" tIns="0" rIns="0" bIns="0" rtlCol="0" anchor="t">
            <a:spAutoFit/>
          </a:bodyPr>
          <a:lstStyle>
            <a:defPPr>
              <a:defRPr lang="en-US"/>
            </a:defPPr>
            <a:lvl1pPr lvl="0" indent="0">
              <a:lnSpc>
                <a:spcPts val="3219"/>
              </a:lnSpc>
              <a:defRPr sz="2299" spc="229">
                <a:solidFill>
                  <a:srgbClr val="000000"/>
                </a:solidFill>
                <a:latin typeface="Montserrat Bold" panose="020B0604020202020204" charset="0"/>
              </a:defRPr>
            </a:lvl1pPr>
          </a:lstStyle>
          <a:p>
            <a:r>
              <a:rPr lang="en-US"/>
              <a:t>TỔNG QUAN</a:t>
            </a:r>
          </a:p>
        </p:txBody>
      </p:sp>
      <p:sp>
        <p:nvSpPr>
          <p:cNvPr id="12" name="TextBox 12"/>
          <p:cNvSpPr txBox="1"/>
          <p:nvPr/>
        </p:nvSpPr>
        <p:spPr>
          <a:xfrm>
            <a:off x="11535106" y="5111634"/>
            <a:ext cx="4775418" cy="389255"/>
          </a:xfrm>
          <a:prstGeom prst="rect">
            <a:avLst/>
          </a:prstGeom>
        </p:spPr>
        <p:txBody>
          <a:bodyPr lIns="0" tIns="0" rIns="0" bIns="0" rtlCol="0" anchor="t">
            <a:spAutoFit/>
          </a:bodyPr>
          <a:lstStyle/>
          <a:p>
            <a:pPr marL="0" lvl="0" indent="0" algn="l">
              <a:lnSpc>
                <a:spcPts val="3219"/>
              </a:lnSpc>
            </a:pPr>
            <a:r>
              <a:rPr lang="en-US" sz="2299" spc="229">
                <a:solidFill>
                  <a:srgbClr val="000000"/>
                </a:solidFill>
                <a:latin typeface="Montserrat Bold" panose="020B0604020202020204" charset="0"/>
              </a:rPr>
              <a:t>VẬN HÀNH</a:t>
            </a:r>
          </a:p>
        </p:txBody>
      </p:sp>
      <p:sp>
        <p:nvSpPr>
          <p:cNvPr id="13" name="TextBox 13"/>
          <p:cNvSpPr txBox="1"/>
          <p:nvPr/>
        </p:nvSpPr>
        <p:spPr>
          <a:xfrm>
            <a:off x="1882226" y="6951087"/>
            <a:ext cx="4775418" cy="389255"/>
          </a:xfrm>
          <a:prstGeom prst="rect">
            <a:avLst/>
          </a:prstGeom>
        </p:spPr>
        <p:txBody>
          <a:bodyPr lIns="0" tIns="0" rIns="0" bIns="0" rtlCol="0" anchor="t">
            <a:spAutoFit/>
          </a:bodyPr>
          <a:lstStyle/>
          <a:p>
            <a:pPr marL="0" lvl="0" indent="0" algn="l">
              <a:lnSpc>
                <a:spcPts val="3219"/>
              </a:lnSpc>
            </a:pPr>
            <a:r>
              <a:rPr lang="en-US" sz="2299" spc="229">
                <a:solidFill>
                  <a:srgbClr val="000000"/>
                </a:solidFill>
                <a:latin typeface="Montserrat Bold" panose="020B0604020202020204" charset="0"/>
              </a:rPr>
              <a:t>CẤU TẠO VÀ CHỨC NĂNG</a:t>
            </a:r>
          </a:p>
        </p:txBody>
      </p:sp>
      <p:sp>
        <p:nvSpPr>
          <p:cNvPr id="14" name="TextBox 14"/>
          <p:cNvSpPr txBox="1"/>
          <p:nvPr/>
        </p:nvSpPr>
        <p:spPr>
          <a:xfrm>
            <a:off x="11630356" y="6951087"/>
            <a:ext cx="4775418" cy="389255"/>
          </a:xfrm>
          <a:prstGeom prst="rect">
            <a:avLst/>
          </a:prstGeom>
        </p:spPr>
        <p:txBody>
          <a:bodyPr lIns="0" tIns="0" rIns="0" bIns="0" rtlCol="0" anchor="t">
            <a:spAutoFit/>
          </a:bodyPr>
          <a:lstStyle/>
          <a:p>
            <a:pPr marL="0" lvl="0" indent="0" algn="l">
              <a:lnSpc>
                <a:spcPts val="3219"/>
              </a:lnSpc>
            </a:pPr>
            <a:r>
              <a:rPr lang="en-US" sz="2299" spc="229">
                <a:solidFill>
                  <a:srgbClr val="000000"/>
                </a:solidFill>
                <a:latin typeface="Montserrat Bold" panose="020B0604020202020204" charset="0"/>
              </a:rPr>
              <a:t>KẾT QUẢ VÀ THẢO LUẬN</a:t>
            </a:r>
          </a:p>
        </p:txBody>
      </p:sp>
      <p:sp>
        <p:nvSpPr>
          <p:cNvPr id="15" name="TextBox 15"/>
          <p:cNvSpPr txBox="1"/>
          <p:nvPr/>
        </p:nvSpPr>
        <p:spPr>
          <a:xfrm>
            <a:off x="1882226" y="7645068"/>
            <a:ext cx="4775418" cy="1076251"/>
          </a:xfrm>
          <a:prstGeom prst="rect">
            <a:avLst/>
          </a:prstGeom>
        </p:spPr>
        <p:txBody>
          <a:bodyPr lIns="0" tIns="0" rIns="0" bIns="0" rtlCol="0" anchor="t">
            <a:spAutoFit/>
          </a:bodyPr>
          <a:lstStyle/>
          <a:p>
            <a:pPr marL="0" lvl="0" indent="0" algn="l">
              <a:lnSpc>
                <a:spcPts val="8400"/>
              </a:lnSpc>
            </a:pPr>
            <a:r>
              <a:rPr lang="en-US" sz="6000" spc="300">
                <a:solidFill>
                  <a:srgbClr val="A79E9C"/>
                </a:solidFill>
                <a:latin typeface="Helios Extended Bold"/>
              </a:rPr>
              <a:t>04</a:t>
            </a:r>
          </a:p>
        </p:txBody>
      </p:sp>
      <p:sp>
        <p:nvSpPr>
          <p:cNvPr id="16" name="TextBox 16"/>
          <p:cNvSpPr txBox="1"/>
          <p:nvPr/>
        </p:nvSpPr>
        <p:spPr>
          <a:xfrm>
            <a:off x="11630356" y="7645068"/>
            <a:ext cx="4775418" cy="1076251"/>
          </a:xfrm>
          <a:prstGeom prst="rect">
            <a:avLst/>
          </a:prstGeom>
        </p:spPr>
        <p:txBody>
          <a:bodyPr lIns="0" tIns="0" rIns="0" bIns="0" rtlCol="0" anchor="t">
            <a:spAutoFit/>
          </a:bodyPr>
          <a:lstStyle/>
          <a:p>
            <a:pPr marL="0" lvl="0" indent="0" algn="l">
              <a:lnSpc>
                <a:spcPts val="8400"/>
              </a:lnSpc>
            </a:pPr>
            <a:r>
              <a:rPr lang="en-US" sz="6000" spc="300">
                <a:solidFill>
                  <a:srgbClr val="A79E9C"/>
                </a:solidFill>
                <a:latin typeface="Helios Extended Bold"/>
              </a:rPr>
              <a:t>08</a:t>
            </a:r>
          </a:p>
        </p:txBody>
      </p:sp>
      <p:sp>
        <p:nvSpPr>
          <p:cNvPr id="17" name="TextBox 17"/>
          <p:cNvSpPr txBox="1"/>
          <p:nvPr/>
        </p:nvSpPr>
        <p:spPr>
          <a:xfrm>
            <a:off x="1882226" y="8790540"/>
            <a:ext cx="4775418" cy="389255"/>
          </a:xfrm>
          <a:prstGeom prst="rect">
            <a:avLst/>
          </a:prstGeom>
        </p:spPr>
        <p:txBody>
          <a:bodyPr lIns="0" tIns="0" rIns="0" bIns="0" rtlCol="0" anchor="t">
            <a:spAutoFit/>
          </a:bodyPr>
          <a:lstStyle/>
          <a:p>
            <a:pPr marL="0" lvl="0" indent="0" algn="l">
              <a:lnSpc>
                <a:spcPts val="3219"/>
              </a:lnSpc>
            </a:pPr>
            <a:r>
              <a:rPr lang="en-US" sz="2299" spc="229">
                <a:solidFill>
                  <a:srgbClr val="000000"/>
                </a:solidFill>
                <a:latin typeface="Montserrat Bold" panose="020B0604020202020204" charset="0"/>
              </a:rPr>
              <a:t>MÔ PHỎNG KẾT CẤU</a:t>
            </a:r>
          </a:p>
        </p:txBody>
      </p:sp>
      <p:sp>
        <p:nvSpPr>
          <p:cNvPr id="18" name="TextBox 18"/>
          <p:cNvSpPr txBox="1"/>
          <p:nvPr/>
        </p:nvSpPr>
        <p:spPr>
          <a:xfrm>
            <a:off x="11630356" y="8790540"/>
            <a:ext cx="4775418" cy="389255"/>
          </a:xfrm>
          <a:prstGeom prst="rect">
            <a:avLst/>
          </a:prstGeom>
        </p:spPr>
        <p:txBody>
          <a:bodyPr lIns="0" tIns="0" rIns="0" bIns="0" rtlCol="0" anchor="t">
            <a:spAutoFit/>
          </a:bodyPr>
          <a:lstStyle/>
          <a:p>
            <a:pPr marL="0" lvl="0" indent="0" algn="l">
              <a:lnSpc>
                <a:spcPts val="3219"/>
              </a:lnSpc>
            </a:pPr>
            <a:r>
              <a:rPr lang="en-US" sz="2299" spc="229">
                <a:solidFill>
                  <a:srgbClr val="000000"/>
                </a:solidFill>
                <a:latin typeface="Montserrat Bold" panose="020B0604020202020204" charset="0"/>
              </a:rPr>
              <a:t>KẾT LUẬN</a:t>
            </a:r>
          </a:p>
        </p:txBody>
      </p:sp>
      <p:sp>
        <p:nvSpPr>
          <p:cNvPr id="19" name="AutoShape 19"/>
          <p:cNvSpPr/>
          <p:nvPr/>
        </p:nvSpPr>
        <p:spPr>
          <a:xfrm>
            <a:off x="9144000" y="5967540"/>
            <a:ext cx="28575" cy="4319460"/>
          </a:xfrm>
          <a:prstGeom prst="line">
            <a:avLst/>
          </a:prstGeom>
          <a:ln w="57150" cap="flat">
            <a:solidFill>
              <a:srgbClr val="4E6E81"/>
            </a:solidFill>
            <a:prstDash val="sysDash"/>
            <a:headEnd type="none" w="sm" len="sm"/>
            <a:tailEnd type="none" w="sm" len="sm"/>
          </a:ln>
        </p:spPr>
        <p:txBody>
          <a:bodyPr/>
          <a:lstStyle/>
          <a:p>
            <a:endParaRPr lang="en-US"/>
          </a:p>
        </p:txBody>
      </p:sp>
      <p:grpSp>
        <p:nvGrpSpPr>
          <p:cNvPr id="20" name="Group 20"/>
          <p:cNvGrpSpPr/>
          <p:nvPr/>
        </p:nvGrpSpPr>
        <p:grpSpPr>
          <a:xfrm>
            <a:off x="17259300" y="9258300"/>
            <a:ext cx="248490" cy="248490"/>
            <a:chOff x="0" y="0"/>
            <a:chExt cx="812800" cy="812800"/>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23" name="Group 23"/>
          <p:cNvGrpSpPr/>
          <p:nvPr/>
        </p:nvGrpSpPr>
        <p:grpSpPr>
          <a:xfrm>
            <a:off x="780210" y="780210"/>
            <a:ext cx="248490" cy="248490"/>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1207959" y="454389"/>
            <a:ext cx="15872082" cy="1001364"/>
          </a:xfrm>
          <a:prstGeom prst="rect">
            <a:avLst/>
          </a:prstGeom>
        </p:spPr>
        <p:txBody>
          <a:bodyPr lIns="0" tIns="0" rIns="0" bIns="0" rtlCol="0" anchor="t">
            <a:spAutoFit/>
          </a:bodyPr>
          <a:lstStyle/>
          <a:p>
            <a:pPr marL="0" lvl="0" indent="0" algn="ctr">
              <a:lnSpc>
                <a:spcPts val="8400"/>
              </a:lnSpc>
            </a:pPr>
            <a:r>
              <a:rPr lang="en-US" sz="6000" spc="300">
                <a:solidFill>
                  <a:srgbClr val="000000"/>
                </a:solidFill>
                <a:latin typeface="Montserrat Bold" panose="020B0604020202020204" charset="0"/>
              </a:rPr>
              <a:t>04. MÔ PHỎNG</a:t>
            </a:r>
          </a:p>
        </p:txBody>
      </p:sp>
      <p:grpSp>
        <p:nvGrpSpPr>
          <p:cNvPr id="23" name="Group 23"/>
          <p:cNvGrpSpPr/>
          <p:nvPr/>
        </p:nvGrpSpPr>
        <p:grpSpPr>
          <a:xfrm>
            <a:off x="718088" y="780210"/>
            <a:ext cx="248490" cy="248490"/>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26" name="TextBox 5">
            <a:extLst>
              <a:ext uri="{FF2B5EF4-FFF2-40B4-BE49-F238E27FC236}">
                <a16:creationId xmlns:a16="http://schemas.microsoft.com/office/drawing/2014/main" id="{6FF891F2-4925-964E-463B-2A73F969A88B}"/>
              </a:ext>
            </a:extLst>
          </p:cNvPr>
          <p:cNvSpPr txBox="1"/>
          <p:nvPr/>
        </p:nvSpPr>
        <p:spPr>
          <a:xfrm>
            <a:off x="5372099" y="1609361"/>
            <a:ext cx="7543801" cy="615553"/>
          </a:xfrm>
          <a:prstGeom prst="rect">
            <a:avLst/>
          </a:prstGeom>
        </p:spPr>
        <p:txBody>
          <a:bodyPr wrap="square" lIns="0" tIns="0" rIns="0" bIns="0" rtlCol="0" anchor="ctr">
            <a:spAutoFit/>
          </a:bodyPr>
          <a:lstStyle/>
          <a:p>
            <a:pPr marL="0" lvl="0" indent="0" algn="ctr">
              <a:spcBef>
                <a:spcPct val="0"/>
              </a:spcBef>
            </a:pPr>
            <a:r>
              <a:rPr lang="en-US" sz="4000" b="1" spc="229">
                <a:solidFill>
                  <a:srgbClr val="000000"/>
                </a:solidFill>
                <a:latin typeface="Lato"/>
              </a:rPr>
              <a:t>- DAO ĐỘNG NGẪU NHIÊN - </a:t>
            </a:r>
          </a:p>
        </p:txBody>
      </p:sp>
      <p:sp>
        <p:nvSpPr>
          <p:cNvPr id="29" name="TextBox 28">
            <a:extLst>
              <a:ext uri="{FF2B5EF4-FFF2-40B4-BE49-F238E27FC236}">
                <a16:creationId xmlns:a16="http://schemas.microsoft.com/office/drawing/2014/main" id="{20B161D2-68AE-26FB-6D0E-D0167C1D5150}"/>
              </a:ext>
            </a:extLst>
          </p:cNvPr>
          <p:cNvSpPr txBox="1"/>
          <p:nvPr/>
        </p:nvSpPr>
        <p:spPr>
          <a:xfrm>
            <a:off x="4686242" y="2401057"/>
            <a:ext cx="9364865" cy="452496"/>
          </a:xfrm>
          <a:prstGeom prst="rect">
            <a:avLst/>
          </a:prstGeom>
          <a:noFill/>
        </p:spPr>
        <p:txBody>
          <a:bodyPr wrap="square" rtlCol="0">
            <a:spAutoFit/>
          </a:bodyPr>
          <a:lstStyle/>
          <a:p>
            <a:pPr algn="just">
              <a:lnSpc>
                <a:spcPct val="130000"/>
              </a:lnSpc>
              <a:spcBef>
                <a:spcPts val="600"/>
              </a:spcBef>
              <a:spcAft>
                <a:spcPts val="600"/>
              </a:spcAft>
              <a:tabLst>
                <a:tab pos="2970530" algn="ctr"/>
                <a:tab pos="5941060" algn="r"/>
              </a:tabLst>
            </a:pPr>
            <a:r>
              <a:rPr lang="vi-VN" sz="2000">
                <a:effectLst/>
                <a:highlight>
                  <a:srgbClr val="FFFFFF"/>
                </a:highlight>
                <a:latin typeface="Times New Roman" panose="02020603050405020304" pitchFamily="18" charset="0"/>
                <a:ea typeface="Times New Roman" panose="02020603050405020304" pitchFamily="18" charset="0"/>
              </a:rPr>
              <a:t>Đến phần kết quả phản hồi PSD, ta có 2 trường hợp ở các load source khác nhau</a:t>
            </a:r>
            <a:endParaRPr lang="en-US" sz="2000">
              <a:effectLst/>
              <a:highlight>
                <a:srgbClr val="FFFFFF"/>
              </a:highlight>
              <a:latin typeface="Times New Roman" panose="02020603050405020304" pitchFamily="18" charset="0"/>
              <a:ea typeface="Times New Roman" panose="02020603050405020304" pitchFamily="18" charset="0"/>
            </a:endParaRPr>
          </a:p>
        </p:txBody>
      </p:sp>
      <p:sp>
        <p:nvSpPr>
          <p:cNvPr id="38" name="TextBox 37">
            <a:extLst>
              <a:ext uri="{FF2B5EF4-FFF2-40B4-BE49-F238E27FC236}">
                <a16:creationId xmlns:a16="http://schemas.microsoft.com/office/drawing/2014/main" id="{AE2D8AC0-C4F5-E238-0659-4FC8445C8F7E}"/>
              </a:ext>
            </a:extLst>
          </p:cNvPr>
          <p:cNvSpPr txBox="1"/>
          <p:nvPr/>
        </p:nvSpPr>
        <p:spPr>
          <a:xfrm>
            <a:off x="9773073" y="6061401"/>
            <a:ext cx="4800600" cy="452496"/>
          </a:xfrm>
          <a:prstGeom prst="rect">
            <a:avLst/>
          </a:prstGeom>
          <a:noFill/>
        </p:spPr>
        <p:txBody>
          <a:bodyPr wrap="square" rtlCol="0">
            <a:spAutoFit/>
          </a:bodyPr>
          <a:lstStyle/>
          <a:p>
            <a:pPr algn="ctr">
              <a:lnSpc>
                <a:spcPct val="130000"/>
              </a:lnSpc>
              <a:spcBef>
                <a:spcPts val="600"/>
              </a:spcBef>
              <a:spcAft>
                <a:spcPts val="600"/>
              </a:spcAft>
              <a:tabLst>
                <a:tab pos="2970530" algn="ctr"/>
                <a:tab pos="5941060" algn="r"/>
              </a:tabLst>
            </a:pPr>
            <a:r>
              <a:rPr lang="en-US" sz="2000">
                <a:effectLst/>
                <a:highlight>
                  <a:srgbClr val="FFFFFF"/>
                </a:highlight>
                <a:latin typeface="Times New Roman" panose="02020603050405020304" pitchFamily="18" charset="0"/>
                <a:ea typeface="Times New Roman" panose="02020603050405020304" pitchFamily="18" charset="0"/>
              </a:rPr>
              <a:t>Kết quả ứng suất pháp từ stage burn</a:t>
            </a:r>
          </a:p>
        </p:txBody>
      </p:sp>
      <p:sp>
        <p:nvSpPr>
          <p:cNvPr id="39" name="TextBox 38">
            <a:extLst>
              <a:ext uri="{FF2B5EF4-FFF2-40B4-BE49-F238E27FC236}">
                <a16:creationId xmlns:a16="http://schemas.microsoft.com/office/drawing/2014/main" id="{7696E044-6C3C-5047-B780-88708FA6ED75}"/>
              </a:ext>
            </a:extLst>
          </p:cNvPr>
          <p:cNvSpPr txBox="1"/>
          <p:nvPr/>
        </p:nvSpPr>
        <p:spPr>
          <a:xfrm>
            <a:off x="2813966" y="6062550"/>
            <a:ext cx="4800600" cy="452496"/>
          </a:xfrm>
          <a:prstGeom prst="rect">
            <a:avLst/>
          </a:prstGeom>
          <a:noFill/>
        </p:spPr>
        <p:txBody>
          <a:bodyPr wrap="square" rtlCol="0">
            <a:spAutoFit/>
          </a:bodyPr>
          <a:lstStyle/>
          <a:p>
            <a:pPr algn="ctr">
              <a:lnSpc>
                <a:spcPct val="130000"/>
              </a:lnSpc>
              <a:spcBef>
                <a:spcPts val="600"/>
              </a:spcBef>
              <a:spcAft>
                <a:spcPts val="600"/>
              </a:spcAft>
              <a:tabLst>
                <a:tab pos="2970530" algn="ctr"/>
                <a:tab pos="5941060" algn="r"/>
              </a:tabLst>
            </a:pPr>
            <a:r>
              <a:rPr lang="en-US" sz="2000">
                <a:effectLst/>
                <a:highlight>
                  <a:srgbClr val="FFFFFF"/>
                </a:highlight>
                <a:latin typeface="Times New Roman" panose="02020603050405020304" pitchFamily="18" charset="0"/>
                <a:ea typeface="Times New Roman" panose="02020603050405020304" pitchFamily="18" charset="0"/>
              </a:rPr>
              <a:t>Kết quả ứng suất pháp từ Liftoff</a:t>
            </a:r>
          </a:p>
        </p:txBody>
      </p:sp>
      <p:sp>
        <p:nvSpPr>
          <p:cNvPr id="40" name="TextBox 39">
            <a:extLst>
              <a:ext uri="{FF2B5EF4-FFF2-40B4-BE49-F238E27FC236}">
                <a16:creationId xmlns:a16="http://schemas.microsoft.com/office/drawing/2014/main" id="{34FF74F5-9EB2-6897-38CD-99655220B7B5}"/>
              </a:ext>
            </a:extLst>
          </p:cNvPr>
          <p:cNvSpPr txBox="1"/>
          <p:nvPr/>
        </p:nvSpPr>
        <p:spPr>
          <a:xfrm>
            <a:off x="2813966" y="9597985"/>
            <a:ext cx="4800600" cy="452496"/>
          </a:xfrm>
          <a:prstGeom prst="rect">
            <a:avLst/>
          </a:prstGeom>
          <a:noFill/>
        </p:spPr>
        <p:txBody>
          <a:bodyPr wrap="square" rtlCol="0">
            <a:spAutoFit/>
          </a:bodyPr>
          <a:lstStyle/>
          <a:p>
            <a:pPr algn="ctr">
              <a:lnSpc>
                <a:spcPct val="130000"/>
              </a:lnSpc>
              <a:spcBef>
                <a:spcPts val="600"/>
              </a:spcBef>
              <a:spcAft>
                <a:spcPts val="600"/>
              </a:spcAft>
              <a:tabLst>
                <a:tab pos="2970530" algn="ctr"/>
                <a:tab pos="5941060" algn="r"/>
              </a:tabLst>
            </a:pPr>
            <a:r>
              <a:rPr lang="vi-VN" sz="2000">
                <a:effectLst/>
                <a:highlight>
                  <a:srgbClr val="FFFFFF"/>
                </a:highlight>
                <a:latin typeface="Times New Roman" panose="02020603050405020304" pitchFamily="18" charset="0"/>
                <a:ea typeface="Times New Roman" panose="02020603050405020304" pitchFamily="18" charset="0"/>
              </a:rPr>
              <a:t>Kết quả ứng suất tương đương từ Liftoff</a:t>
            </a:r>
            <a:endParaRPr lang="en-US" sz="2000">
              <a:effectLst/>
              <a:highlight>
                <a:srgbClr val="FFFFFF"/>
              </a:highlight>
              <a:latin typeface="Times New Roman" panose="02020603050405020304" pitchFamily="18" charset="0"/>
              <a:ea typeface="Times New Roman" panose="02020603050405020304" pitchFamily="18" charset="0"/>
            </a:endParaRPr>
          </a:p>
        </p:txBody>
      </p:sp>
      <p:sp>
        <p:nvSpPr>
          <p:cNvPr id="41" name="TextBox 40">
            <a:extLst>
              <a:ext uri="{FF2B5EF4-FFF2-40B4-BE49-F238E27FC236}">
                <a16:creationId xmlns:a16="http://schemas.microsoft.com/office/drawing/2014/main" id="{8CB50CB3-41B9-4571-6FAE-D6B0A4706DC1}"/>
              </a:ext>
            </a:extLst>
          </p:cNvPr>
          <p:cNvSpPr txBox="1"/>
          <p:nvPr/>
        </p:nvSpPr>
        <p:spPr>
          <a:xfrm>
            <a:off x="9773073" y="9592107"/>
            <a:ext cx="4800600" cy="452496"/>
          </a:xfrm>
          <a:prstGeom prst="rect">
            <a:avLst/>
          </a:prstGeom>
          <a:noFill/>
        </p:spPr>
        <p:txBody>
          <a:bodyPr wrap="square" rtlCol="0">
            <a:spAutoFit/>
          </a:bodyPr>
          <a:lstStyle/>
          <a:p>
            <a:pPr algn="ctr">
              <a:lnSpc>
                <a:spcPct val="130000"/>
              </a:lnSpc>
              <a:spcBef>
                <a:spcPts val="600"/>
              </a:spcBef>
              <a:spcAft>
                <a:spcPts val="600"/>
              </a:spcAft>
              <a:tabLst>
                <a:tab pos="2970530" algn="ctr"/>
                <a:tab pos="5941060" algn="r"/>
              </a:tabLst>
            </a:pPr>
            <a:r>
              <a:rPr lang="vi-VN" sz="2000">
                <a:effectLst/>
                <a:highlight>
                  <a:srgbClr val="FFFFFF"/>
                </a:highlight>
                <a:latin typeface="Times New Roman" panose="02020603050405020304" pitchFamily="18" charset="0"/>
                <a:ea typeface="Times New Roman" panose="02020603050405020304" pitchFamily="18" charset="0"/>
              </a:rPr>
              <a:t>Kết quả ứng suất tương đương từ </a:t>
            </a:r>
            <a:r>
              <a:rPr lang="en-US" sz="2000">
                <a:effectLst/>
                <a:highlight>
                  <a:srgbClr val="FFFFFF"/>
                </a:highlight>
                <a:latin typeface="Times New Roman" panose="02020603050405020304" pitchFamily="18" charset="0"/>
                <a:ea typeface="Times New Roman" panose="02020603050405020304" pitchFamily="18" charset="0"/>
              </a:rPr>
              <a:t>stage burn</a:t>
            </a:r>
          </a:p>
        </p:txBody>
      </p:sp>
      <p:pic>
        <p:nvPicPr>
          <p:cNvPr id="42" name="Picture 41">
            <a:extLst>
              <a:ext uri="{FF2B5EF4-FFF2-40B4-BE49-F238E27FC236}">
                <a16:creationId xmlns:a16="http://schemas.microsoft.com/office/drawing/2014/main" id="{72310435-F8DC-AAD2-9A78-BBCD7A26A46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06875" y="3029696"/>
            <a:ext cx="5614782" cy="3063773"/>
          </a:xfrm>
          <a:prstGeom prst="rect">
            <a:avLst/>
          </a:prstGeom>
          <a:noFill/>
          <a:ln>
            <a:noFill/>
          </a:ln>
        </p:spPr>
      </p:pic>
      <p:pic>
        <p:nvPicPr>
          <p:cNvPr id="43" name="Picture 42">
            <a:extLst>
              <a:ext uri="{FF2B5EF4-FFF2-40B4-BE49-F238E27FC236}">
                <a16:creationId xmlns:a16="http://schemas.microsoft.com/office/drawing/2014/main" id="{FFF4EA08-5A04-39C1-BFAE-A2065AE4D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68674" y="3029696"/>
            <a:ext cx="5609398" cy="3060835"/>
          </a:xfrm>
          <a:prstGeom prst="rect">
            <a:avLst/>
          </a:prstGeom>
          <a:noFill/>
          <a:ln>
            <a:noFill/>
          </a:ln>
        </p:spPr>
      </p:pic>
      <p:pic>
        <p:nvPicPr>
          <p:cNvPr id="44" name="Picture 43">
            <a:extLst>
              <a:ext uri="{FF2B5EF4-FFF2-40B4-BE49-F238E27FC236}">
                <a16:creationId xmlns:a16="http://schemas.microsoft.com/office/drawing/2014/main" id="{B9CE5D52-BCDD-4464-9B55-92AE2017263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68674" y="6537149"/>
            <a:ext cx="5609398" cy="3060836"/>
          </a:xfrm>
          <a:prstGeom prst="rect">
            <a:avLst/>
          </a:prstGeom>
          <a:noFill/>
          <a:ln>
            <a:noFill/>
          </a:ln>
        </p:spPr>
      </p:pic>
      <p:pic>
        <p:nvPicPr>
          <p:cNvPr id="45" name="Picture 44">
            <a:extLst>
              <a:ext uri="{FF2B5EF4-FFF2-40B4-BE49-F238E27FC236}">
                <a16:creationId xmlns:a16="http://schemas.microsoft.com/office/drawing/2014/main" id="{5F85DA64-6E11-E0F9-AAEA-FB15BE73181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06875" y="6540088"/>
            <a:ext cx="5614782" cy="3063774"/>
          </a:xfrm>
          <a:prstGeom prst="rect">
            <a:avLst/>
          </a:prstGeom>
          <a:noFill/>
          <a:ln>
            <a:noFill/>
          </a:ln>
        </p:spPr>
      </p:pic>
    </p:spTree>
    <p:extLst>
      <p:ext uri="{BB962C8B-B14F-4D97-AF65-F5344CB8AC3E}">
        <p14:creationId xmlns:p14="http://schemas.microsoft.com/office/powerpoint/2010/main" val="4074146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127539" y="83500"/>
            <a:ext cx="7968712" cy="1001364"/>
          </a:xfrm>
          <a:prstGeom prst="rect">
            <a:avLst/>
          </a:prstGeom>
        </p:spPr>
        <p:txBody>
          <a:bodyPr wrap="square" lIns="0" tIns="0" rIns="0" bIns="0" rtlCol="0" anchor="t">
            <a:spAutoFit/>
          </a:bodyPr>
          <a:lstStyle/>
          <a:p>
            <a:pPr marL="0" lvl="0" indent="0" algn="ctr">
              <a:lnSpc>
                <a:spcPts val="8400"/>
              </a:lnSpc>
            </a:pPr>
            <a:r>
              <a:rPr lang="en-US" sz="6000" spc="300">
                <a:solidFill>
                  <a:srgbClr val="000000"/>
                </a:solidFill>
                <a:latin typeface="Montserrat Bold" panose="020B0604020202020204" charset="0"/>
              </a:rPr>
              <a:t>04. MÔ PHỎNG</a:t>
            </a:r>
          </a:p>
        </p:txBody>
      </p:sp>
      <p:grpSp>
        <p:nvGrpSpPr>
          <p:cNvPr id="23" name="Group 23"/>
          <p:cNvGrpSpPr/>
          <p:nvPr/>
        </p:nvGrpSpPr>
        <p:grpSpPr>
          <a:xfrm>
            <a:off x="413288" y="517160"/>
            <a:ext cx="248490" cy="248490"/>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26" name="TextBox 5">
            <a:extLst>
              <a:ext uri="{FF2B5EF4-FFF2-40B4-BE49-F238E27FC236}">
                <a16:creationId xmlns:a16="http://schemas.microsoft.com/office/drawing/2014/main" id="{6FF891F2-4925-964E-463B-2A73F969A88B}"/>
              </a:ext>
            </a:extLst>
          </p:cNvPr>
          <p:cNvSpPr txBox="1"/>
          <p:nvPr/>
        </p:nvSpPr>
        <p:spPr>
          <a:xfrm>
            <a:off x="108489" y="1099424"/>
            <a:ext cx="7543801" cy="615553"/>
          </a:xfrm>
          <a:prstGeom prst="rect">
            <a:avLst/>
          </a:prstGeom>
        </p:spPr>
        <p:txBody>
          <a:bodyPr wrap="square" lIns="0" tIns="0" rIns="0" bIns="0" rtlCol="0" anchor="ctr">
            <a:spAutoFit/>
          </a:bodyPr>
          <a:lstStyle/>
          <a:p>
            <a:pPr marL="0" lvl="0" indent="0" algn="ctr">
              <a:spcBef>
                <a:spcPct val="0"/>
              </a:spcBef>
            </a:pPr>
            <a:r>
              <a:rPr lang="en-US" sz="4000" b="1" spc="229">
                <a:solidFill>
                  <a:srgbClr val="000000"/>
                </a:solidFill>
                <a:latin typeface="Lato"/>
              </a:rPr>
              <a:t>- DAO ĐỘNG NGẪU NHIÊN - </a:t>
            </a:r>
          </a:p>
        </p:txBody>
      </p:sp>
      <p:sp>
        <p:nvSpPr>
          <p:cNvPr id="2" name="TextBox 1">
            <a:extLst>
              <a:ext uri="{FF2B5EF4-FFF2-40B4-BE49-F238E27FC236}">
                <a16:creationId xmlns:a16="http://schemas.microsoft.com/office/drawing/2014/main" id="{EB422B82-DCA6-7621-2FE8-88E9BA9BEBAE}"/>
              </a:ext>
            </a:extLst>
          </p:cNvPr>
          <p:cNvSpPr txBox="1"/>
          <p:nvPr/>
        </p:nvSpPr>
        <p:spPr>
          <a:xfrm>
            <a:off x="11887200" y="9482488"/>
            <a:ext cx="4800600" cy="452496"/>
          </a:xfrm>
          <a:prstGeom prst="rect">
            <a:avLst/>
          </a:prstGeom>
          <a:noFill/>
        </p:spPr>
        <p:txBody>
          <a:bodyPr wrap="square" rtlCol="0">
            <a:spAutoFit/>
          </a:bodyPr>
          <a:lstStyle/>
          <a:p>
            <a:pPr algn="ctr">
              <a:lnSpc>
                <a:spcPct val="130000"/>
              </a:lnSpc>
              <a:spcBef>
                <a:spcPts val="600"/>
              </a:spcBef>
              <a:spcAft>
                <a:spcPts val="600"/>
              </a:spcAft>
              <a:tabLst>
                <a:tab pos="2970530" algn="ctr"/>
                <a:tab pos="5941060" algn="r"/>
              </a:tabLst>
            </a:pPr>
            <a:r>
              <a:rPr lang="en-US" sz="2000">
                <a:effectLst/>
                <a:highlight>
                  <a:srgbClr val="FFFFFF"/>
                </a:highlight>
                <a:latin typeface="Times New Roman" panose="02020603050405020304" pitchFamily="18" charset="0"/>
                <a:ea typeface="Times New Roman" panose="02020603050405020304" pitchFamily="18" charset="0"/>
              </a:rPr>
              <a:t>Đồ thị phản hồi PSD node 702 từ stage burn</a:t>
            </a:r>
          </a:p>
        </p:txBody>
      </p:sp>
      <p:sp>
        <p:nvSpPr>
          <p:cNvPr id="3" name="TextBox 2">
            <a:extLst>
              <a:ext uri="{FF2B5EF4-FFF2-40B4-BE49-F238E27FC236}">
                <a16:creationId xmlns:a16="http://schemas.microsoft.com/office/drawing/2014/main" id="{4A742570-37E2-5F50-B90F-91A6544A1E5B}"/>
              </a:ext>
            </a:extLst>
          </p:cNvPr>
          <p:cNvSpPr txBox="1"/>
          <p:nvPr/>
        </p:nvSpPr>
        <p:spPr>
          <a:xfrm>
            <a:off x="11887200" y="5361057"/>
            <a:ext cx="4800600" cy="452496"/>
          </a:xfrm>
          <a:prstGeom prst="rect">
            <a:avLst/>
          </a:prstGeom>
          <a:noFill/>
        </p:spPr>
        <p:txBody>
          <a:bodyPr wrap="square" rtlCol="0">
            <a:spAutoFit/>
          </a:bodyPr>
          <a:lstStyle/>
          <a:p>
            <a:pPr algn="ctr">
              <a:lnSpc>
                <a:spcPct val="130000"/>
              </a:lnSpc>
              <a:spcBef>
                <a:spcPts val="600"/>
              </a:spcBef>
              <a:spcAft>
                <a:spcPts val="600"/>
              </a:spcAft>
              <a:tabLst>
                <a:tab pos="2970530" algn="ctr"/>
                <a:tab pos="5941060" algn="r"/>
              </a:tabLst>
            </a:pPr>
            <a:r>
              <a:rPr lang="en-US" sz="2000">
                <a:effectLst/>
                <a:highlight>
                  <a:srgbClr val="FFFFFF"/>
                </a:highlight>
                <a:latin typeface="Times New Roman" panose="02020603050405020304" pitchFamily="18" charset="0"/>
                <a:ea typeface="Times New Roman" panose="02020603050405020304" pitchFamily="18" charset="0"/>
              </a:rPr>
              <a:t>Đồ thị phản hồi PSD node 702 từ Liftoff</a:t>
            </a:r>
          </a:p>
        </p:txBody>
      </p:sp>
      <p:pic>
        <p:nvPicPr>
          <p:cNvPr id="4" name="Picture 3">
            <a:extLst>
              <a:ext uri="{FF2B5EF4-FFF2-40B4-BE49-F238E27FC236}">
                <a16:creationId xmlns:a16="http://schemas.microsoft.com/office/drawing/2014/main" id="{B9AE0A77-9D90-9258-58C0-E86A1E1AE7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63195" y="1694314"/>
            <a:ext cx="7693601" cy="3533844"/>
          </a:xfrm>
          <a:prstGeom prst="rect">
            <a:avLst/>
          </a:prstGeom>
          <a:noFill/>
        </p:spPr>
      </p:pic>
      <p:pic>
        <p:nvPicPr>
          <p:cNvPr id="5" name="Picture 4">
            <a:extLst>
              <a:ext uri="{FF2B5EF4-FFF2-40B4-BE49-F238E27FC236}">
                <a16:creationId xmlns:a16="http://schemas.microsoft.com/office/drawing/2014/main" id="{ABD63313-F4B8-8F7D-D335-BC6E042D1B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22630" y="5917705"/>
            <a:ext cx="7174729" cy="3533844"/>
          </a:xfrm>
          <a:prstGeom prst="rect">
            <a:avLst/>
          </a:prstGeom>
          <a:noFill/>
        </p:spPr>
      </p:pic>
      <p:sp>
        <p:nvSpPr>
          <p:cNvPr id="7" name="TextBox 6">
            <a:extLst>
              <a:ext uri="{FF2B5EF4-FFF2-40B4-BE49-F238E27FC236}">
                <a16:creationId xmlns:a16="http://schemas.microsoft.com/office/drawing/2014/main" id="{D840606A-1F70-11BA-CED8-3B28F9BB80F9}"/>
              </a:ext>
            </a:extLst>
          </p:cNvPr>
          <p:cNvSpPr txBox="1"/>
          <p:nvPr/>
        </p:nvSpPr>
        <p:spPr>
          <a:xfrm>
            <a:off x="2819400" y="9482488"/>
            <a:ext cx="4800600" cy="452496"/>
          </a:xfrm>
          <a:prstGeom prst="rect">
            <a:avLst/>
          </a:prstGeom>
          <a:noFill/>
        </p:spPr>
        <p:txBody>
          <a:bodyPr wrap="square" rtlCol="0">
            <a:spAutoFit/>
          </a:bodyPr>
          <a:lstStyle/>
          <a:p>
            <a:pPr algn="ctr">
              <a:lnSpc>
                <a:spcPct val="130000"/>
              </a:lnSpc>
              <a:spcBef>
                <a:spcPts val="600"/>
              </a:spcBef>
              <a:spcAft>
                <a:spcPts val="600"/>
              </a:spcAft>
              <a:tabLst>
                <a:tab pos="2970530" algn="ctr"/>
                <a:tab pos="5941060" algn="r"/>
              </a:tabLst>
            </a:pPr>
            <a:r>
              <a:rPr lang="en-US" sz="2000">
                <a:effectLst/>
                <a:highlight>
                  <a:srgbClr val="FFFFFF"/>
                </a:highlight>
                <a:latin typeface="Times New Roman" panose="02020603050405020304" pitchFamily="18" charset="0"/>
                <a:ea typeface="Times New Roman" panose="02020603050405020304" pitchFamily="18" charset="0"/>
              </a:rPr>
              <a:t>Giá trị RMS từ stage burn</a:t>
            </a:r>
          </a:p>
        </p:txBody>
      </p:sp>
      <p:pic>
        <p:nvPicPr>
          <p:cNvPr id="8" name="Picture 7">
            <a:extLst>
              <a:ext uri="{FF2B5EF4-FFF2-40B4-BE49-F238E27FC236}">
                <a16:creationId xmlns:a16="http://schemas.microsoft.com/office/drawing/2014/main" id="{235D2424-FB0F-9CD9-3EE6-0AC373A2AFE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43150" y="1938525"/>
            <a:ext cx="5753101" cy="3422787"/>
          </a:xfrm>
          <a:prstGeom prst="rect">
            <a:avLst/>
          </a:prstGeom>
          <a:noFill/>
          <a:ln>
            <a:noFill/>
          </a:ln>
        </p:spPr>
      </p:pic>
      <p:pic>
        <p:nvPicPr>
          <p:cNvPr id="9" name="Picture 8">
            <a:extLst>
              <a:ext uri="{FF2B5EF4-FFF2-40B4-BE49-F238E27FC236}">
                <a16:creationId xmlns:a16="http://schemas.microsoft.com/office/drawing/2014/main" id="{CF3D7473-FF10-6C09-44A7-AB8E4A1A7B2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350496" y="5936755"/>
            <a:ext cx="5822630" cy="3422786"/>
          </a:xfrm>
          <a:prstGeom prst="rect">
            <a:avLst/>
          </a:prstGeom>
          <a:noFill/>
          <a:ln>
            <a:noFill/>
          </a:ln>
        </p:spPr>
      </p:pic>
      <p:sp>
        <p:nvSpPr>
          <p:cNvPr id="10" name="TextBox 9">
            <a:extLst>
              <a:ext uri="{FF2B5EF4-FFF2-40B4-BE49-F238E27FC236}">
                <a16:creationId xmlns:a16="http://schemas.microsoft.com/office/drawing/2014/main" id="{6D86378B-5D77-6351-979E-6A1DD53CF14B}"/>
              </a:ext>
            </a:extLst>
          </p:cNvPr>
          <p:cNvSpPr txBox="1"/>
          <p:nvPr/>
        </p:nvSpPr>
        <p:spPr>
          <a:xfrm>
            <a:off x="2667000" y="5361057"/>
            <a:ext cx="4800600" cy="452496"/>
          </a:xfrm>
          <a:prstGeom prst="rect">
            <a:avLst/>
          </a:prstGeom>
          <a:noFill/>
        </p:spPr>
        <p:txBody>
          <a:bodyPr wrap="square" rtlCol="0">
            <a:spAutoFit/>
          </a:bodyPr>
          <a:lstStyle/>
          <a:p>
            <a:pPr algn="ctr">
              <a:lnSpc>
                <a:spcPct val="130000"/>
              </a:lnSpc>
              <a:spcBef>
                <a:spcPts val="600"/>
              </a:spcBef>
              <a:spcAft>
                <a:spcPts val="600"/>
              </a:spcAft>
              <a:tabLst>
                <a:tab pos="2970530" algn="ctr"/>
                <a:tab pos="5941060" algn="r"/>
              </a:tabLst>
            </a:pPr>
            <a:r>
              <a:rPr lang="en-US" sz="2000">
                <a:effectLst/>
                <a:highlight>
                  <a:srgbClr val="FFFFFF"/>
                </a:highlight>
                <a:latin typeface="Times New Roman" panose="02020603050405020304" pitchFamily="18" charset="0"/>
                <a:ea typeface="Times New Roman" panose="02020603050405020304" pitchFamily="18" charset="0"/>
              </a:rPr>
              <a:t>Giá trị RMS từ Liftoff</a:t>
            </a:r>
          </a:p>
        </p:txBody>
      </p:sp>
    </p:spTree>
    <p:extLst>
      <p:ext uri="{BB962C8B-B14F-4D97-AF65-F5344CB8AC3E}">
        <p14:creationId xmlns:p14="http://schemas.microsoft.com/office/powerpoint/2010/main" val="2519134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79470" y="1353860"/>
            <a:ext cx="15529061" cy="998030"/>
          </a:xfrm>
          <a:prstGeom prst="rect">
            <a:avLst/>
          </a:prstGeom>
        </p:spPr>
        <p:txBody>
          <a:bodyPr lIns="0" tIns="0" rIns="0" bIns="0" rtlCol="0" anchor="t">
            <a:spAutoFit/>
          </a:bodyPr>
          <a:lstStyle/>
          <a:p>
            <a:pPr marL="0" lvl="0" indent="0" algn="ctr">
              <a:lnSpc>
                <a:spcPts val="8400"/>
              </a:lnSpc>
            </a:pPr>
            <a:r>
              <a:rPr lang="en-US" sz="6000" spc="300">
                <a:solidFill>
                  <a:srgbClr val="000000"/>
                </a:solidFill>
                <a:latin typeface="Montserrat Bold" panose="020B0604020202020204" charset="0"/>
              </a:rPr>
              <a:t>05. CÁC BÀI TOÁN KIỂM THỬ</a:t>
            </a:r>
          </a:p>
        </p:txBody>
      </p:sp>
      <p:sp>
        <p:nvSpPr>
          <p:cNvPr id="3" name="TextBox 3"/>
          <p:cNvSpPr txBox="1"/>
          <p:nvPr/>
        </p:nvSpPr>
        <p:spPr>
          <a:xfrm>
            <a:off x="1379470" y="3156533"/>
            <a:ext cx="4775418" cy="1415901"/>
          </a:xfrm>
          <a:prstGeom prst="rect">
            <a:avLst/>
          </a:prstGeom>
        </p:spPr>
        <p:txBody>
          <a:bodyPr lIns="0" tIns="0" rIns="0" bIns="0" rtlCol="0" anchor="t">
            <a:spAutoFit/>
          </a:bodyPr>
          <a:lstStyle/>
          <a:p>
            <a:pPr marL="0" lvl="0" indent="0" algn="ctr">
              <a:lnSpc>
                <a:spcPts val="11200"/>
              </a:lnSpc>
            </a:pPr>
            <a:r>
              <a:rPr lang="en-US" sz="8000" spc="400">
                <a:solidFill>
                  <a:srgbClr val="A79E9C"/>
                </a:solidFill>
                <a:latin typeface="Helios Extended Bold"/>
              </a:rPr>
              <a:t>01</a:t>
            </a:r>
          </a:p>
        </p:txBody>
      </p:sp>
      <p:sp>
        <p:nvSpPr>
          <p:cNvPr id="4" name="TextBox 4"/>
          <p:cNvSpPr txBox="1"/>
          <p:nvPr/>
        </p:nvSpPr>
        <p:spPr>
          <a:xfrm>
            <a:off x="6756291" y="3156533"/>
            <a:ext cx="4775418" cy="1415901"/>
          </a:xfrm>
          <a:prstGeom prst="rect">
            <a:avLst/>
          </a:prstGeom>
        </p:spPr>
        <p:txBody>
          <a:bodyPr lIns="0" tIns="0" rIns="0" bIns="0" rtlCol="0" anchor="t">
            <a:spAutoFit/>
          </a:bodyPr>
          <a:lstStyle/>
          <a:p>
            <a:pPr marL="0" lvl="0" indent="0" algn="ctr">
              <a:lnSpc>
                <a:spcPts val="11200"/>
              </a:lnSpc>
            </a:pPr>
            <a:r>
              <a:rPr lang="en-US" sz="8000" spc="400">
                <a:solidFill>
                  <a:srgbClr val="A79E9C"/>
                </a:solidFill>
                <a:latin typeface="Helios Extended Bold"/>
              </a:rPr>
              <a:t>02</a:t>
            </a:r>
          </a:p>
        </p:txBody>
      </p:sp>
      <p:sp>
        <p:nvSpPr>
          <p:cNvPr id="6" name="TextBox 6"/>
          <p:cNvSpPr txBox="1"/>
          <p:nvPr/>
        </p:nvSpPr>
        <p:spPr>
          <a:xfrm>
            <a:off x="1379470" y="4591484"/>
            <a:ext cx="4775418" cy="806631"/>
          </a:xfrm>
          <a:prstGeom prst="rect">
            <a:avLst/>
          </a:prstGeom>
        </p:spPr>
        <p:txBody>
          <a:bodyPr lIns="0" tIns="0" rIns="0" bIns="0" rtlCol="0" anchor="t">
            <a:spAutoFit/>
          </a:bodyPr>
          <a:lstStyle/>
          <a:p>
            <a:pPr marL="0" lvl="0" indent="0" algn="ctr">
              <a:lnSpc>
                <a:spcPts val="3219"/>
              </a:lnSpc>
            </a:pPr>
            <a:r>
              <a:rPr lang="en-US" sz="2299" spc="229">
                <a:solidFill>
                  <a:srgbClr val="4E6E81"/>
                </a:solidFill>
                <a:latin typeface="Montserrat Bold" panose="020B0604020202020204" charset="0"/>
              </a:rPr>
              <a:t>Kiểm thử hệ thống dù và khung cấu trúc vật lý</a:t>
            </a:r>
          </a:p>
        </p:txBody>
      </p:sp>
      <p:sp>
        <p:nvSpPr>
          <p:cNvPr id="7" name="TextBox 7"/>
          <p:cNvSpPr txBox="1"/>
          <p:nvPr/>
        </p:nvSpPr>
        <p:spPr>
          <a:xfrm>
            <a:off x="6756291" y="4591484"/>
            <a:ext cx="4775418" cy="806631"/>
          </a:xfrm>
          <a:prstGeom prst="rect">
            <a:avLst/>
          </a:prstGeom>
        </p:spPr>
        <p:txBody>
          <a:bodyPr lIns="0" tIns="0" rIns="0" bIns="0" rtlCol="0" anchor="t">
            <a:spAutoFit/>
          </a:bodyPr>
          <a:lstStyle/>
          <a:p>
            <a:pPr marL="0" lvl="0" indent="0" algn="ctr">
              <a:lnSpc>
                <a:spcPts val="3219"/>
              </a:lnSpc>
            </a:pPr>
            <a:r>
              <a:rPr lang="en-US" sz="2299" spc="229">
                <a:solidFill>
                  <a:srgbClr val="4E6E81"/>
                </a:solidFill>
                <a:latin typeface="Montserrat Bold" panose="020B0604020202020204" charset="0"/>
              </a:rPr>
              <a:t>Kiểm thử hệ thống truyền nhận tín hiệu LoRa</a:t>
            </a:r>
          </a:p>
        </p:txBody>
      </p:sp>
      <p:sp>
        <p:nvSpPr>
          <p:cNvPr id="8" name="TextBox 8"/>
          <p:cNvSpPr txBox="1"/>
          <p:nvPr/>
        </p:nvSpPr>
        <p:spPr>
          <a:xfrm>
            <a:off x="12133113" y="4591484"/>
            <a:ext cx="4775418" cy="380617"/>
          </a:xfrm>
          <a:prstGeom prst="rect">
            <a:avLst/>
          </a:prstGeom>
        </p:spPr>
        <p:txBody>
          <a:bodyPr lIns="0" tIns="0" rIns="0" bIns="0" rtlCol="0" anchor="t">
            <a:spAutoFit/>
          </a:bodyPr>
          <a:lstStyle/>
          <a:p>
            <a:pPr marL="0" lvl="0" indent="0" algn="ctr">
              <a:lnSpc>
                <a:spcPts val="3219"/>
              </a:lnSpc>
            </a:pPr>
            <a:r>
              <a:rPr lang="en-US" sz="2299" spc="229">
                <a:solidFill>
                  <a:srgbClr val="4E6E81"/>
                </a:solidFill>
                <a:latin typeface="Montserrat Bold" panose="020B0604020202020204" charset="0"/>
              </a:rPr>
              <a:t>Kiểm thử Module GPS</a:t>
            </a:r>
          </a:p>
        </p:txBody>
      </p:sp>
      <p:sp>
        <p:nvSpPr>
          <p:cNvPr id="12" name="TextBox 12"/>
          <p:cNvSpPr txBox="1"/>
          <p:nvPr/>
        </p:nvSpPr>
        <p:spPr>
          <a:xfrm>
            <a:off x="12133113" y="3156533"/>
            <a:ext cx="4775418" cy="1415901"/>
          </a:xfrm>
          <a:prstGeom prst="rect">
            <a:avLst/>
          </a:prstGeom>
        </p:spPr>
        <p:txBody>
          <a:bodyPr lIns="0" tIns="0" rIns="0" bIns="0" rtlCol="0" anchor="t">
            <a:spAutoFit/>
          </a:bodyPr>
          <a:lstStyle/>
          <a:p>
            <a:pPr marL="0" lvl="0" indent="0" algn="ctr">
              <a:lnSpc>
                <a:spcPts val="11200"/>
              </a:lnSpc>
            </a:pPr>
            <a:r>
              <a:rPr lang="en-US" sz="8000" spc="400">
                <a:solidFill>
                  <a:srgbClr val="A79E9C"/>
                </a:solidFill>
                <a:latin typeface="Helios Extended Bold"/>
              </a:rPr>
              <a:t>03</a:t>
            </a:r>
          </a:p>
        </p:txBody>
      </p:sp>
      <p:grpSp>
        <p:nvGrpSpPr>
          <p:cNvPr id="13" name="Group 13"/>
          <p:cNvGrpSpPr/>
          <p:nvPr/>
        </p:nvGrpSpPr>
        <p:grpSpPr>
          <a:xfrm>
            <a:off x="1028700" y="9009810"/>
            <a:ext cx="248490" cy="248490"/>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17010810" y="1028700"/>
            <a:ext cx="248490" cy="248490"/>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9" name="AutoShape 19"/>
          <p:cNvSpPr/>
          <p:nvPr/>
        </p:nvSpPr>
        <p:spPr>
          <a:xfrm flipH="1">
            <a:off x="1033463" y="0"/>
            <a:ext cx="0" cy="3334176"/>
          </a:xfrm>
          <a:prstGeom prst="line">
            <a:avLst/>
          </a:prstGeom>
          <a:ln w="57150" cap="flat">
            <a:solidFill>
              <a:srgbClr val="4E6E81"/>
            </a:solidFill>
            <a:prstDash val="sysDash"/>
            <a:headEnd type="none" w="sm" len="sm"/>
            <a:tailEnd type="none" w="sm" len="sm"/>
          </a:ln>
        </p:spPr>
        <p:txBody>
          <a:bodyPr/>
          <a:lstStyle/>
          <a:p>
            <a:endParaRPr lang="en-US"/>
          </a:p>
        </p:txBody>
      </p:sp>
      <p:pic>
        <p:nvPicPr>
          <p:cNvPr id="6146" name="Picture 2" descr="Parachute icon symbol design Royalty Free Vector Image">
            <a:extLst>
              <a:ext uri="{FF2B5EF4-FFF2-40B4-BE49-F238E27FC236}">
                <a16:creationId xmlns:a16="http://schemas.microsoft.com/office/drawing/2014/main" id="{022BD2B4-1BBA-6DCB-21BA-E6B5E438B1D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600" t="7038" r="10800" b="12557"/>
          <a:stretch/>
        </p:blipFill>
        <p:spPr bwMode="auto">
          <a:xfrm>
            <a:off x="2501540" y="5829300"/>
            <a:ext cx="2531278" cy="28326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lan Antenna Icon | IconExperience - Professional Icons » O-Collection">
            <a:extLst>
              <a:ext uri="{FF2B5EF4-FFF2-40B4-BE49-F238E27FC236}">
                <a16:creationId xmlns:a16="http://schemas.microsoft.com/office/drawing/2014/main" id="{193DC4CF-D79A-5998-CCC6-8297DFDAC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361" y="6130653"/>
            <a:ext cx="2531278" cy="253127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Gps - Free maps and location icons">
            <a:extLst>
              <a:ext uri="{FF2B5EF4-FFF2-40B4-BE49-F238E27FC236}">
                <a16:creationId xmlns:a16="http://schemas.microsoft.com/office/drawing/2014/main" id="{16D4C048-9AD4-3EC4-5D9A-0F6A941497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0" y="5605850"/>
            <a:ext cx="3403960" cy="34039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79470" y="1353860"/>
            <a:ext cx="15529061" cy="998030"/>
          </a:xfrm>
          <a:prstGeom prst="rect">
            <a:avLst/>
          </a:prstGeom>
        </p:spPr>
        <p:txBody>
          <a:bodyPr lIns="0" tIns="0" rIns="0" bIns="0" rtlCol="0" anchor="t">
            <a:spAutoFit/>
          </a:bodyPr>
          <a:lstStyle/>
          <a:p>
            <a:pPr marL="0" lvl="0" indent="0" algn="ctr">
              <a:lnSpc>
                <a:spcPts val="8400"/>
              </a:lnSpc>
            </a:pPr>
            <a:r>
              <a:rPr lang="en-US" sz="6000" spc="300">
                <a:solidFill>
                  <a:srgbClr val="000000"/>
                </a:solidFill>
                <a:latin typeface="Montserrat Bold" panose="020B0604020202020204" charset="0"/>
              </a:rPr>
              <a:t>05. CÁC BÀI TOÁN KIỂM THỬ</a:t>
            </a:r>
          </a:p>
        </p:txBody>
      </p:sp>
      <p:sp>
        <p:nvSpPr>
          <p:cNvPr id="6" name="TextBox 6"/>
          <p:cNvSpPr txBox="1"/>
          <p:nvPr/>
        </p:nvSpPr>
        <p:spPr>
          <a:xfrm>
            <a:off x="1451742" y="2351890"/>
            <a:ext cx="15384517" cy="380617"/>
          </a:xfrm>
          <a:prstGeom prst="rect">
            <a:avLst/>
          </a:prstGeom>
        </p:spPr>
        <p:txBody>
          <a:bodyPr wrap="square" lIns="0" tIns="0" rIns="0" bIns="0" rtlCol="0" anchor="t">
            <a:spAutoFit/>
          </a:bodyPr>
          <a:lstStyle/>
          <a:p>
            <a:pPr marL="0" lvl="0" indent="0" algn="ctr">
              <a:lnSpc>
                <a:spcPts val="3219"/>
              </a:lnSpc>
            </a:pPr>
            <a:r>
              <a:rPr lang="en-US" sz="2299" spc="229">
                <a:solidFill>
                  <a:srgbClr val="4E6E81"/>
                </a:solidFill>
                <a:latin typeface="Montserrat Bold" panose="020B0604020202020204" charset="0"/>
              </a:rPr>
              <a:t>KIỂM THỬ HỆ THỐNG DÙ VÀ KHUNG CẤU TRÚC VẬT LÝ</a:t>
            </a:r>
          </a:p>
        </p:txBody>
      </p:sp>
      <p:grpSp>
        <p:nvGrpSpPr>
          <p:cNvPr id="13" name="Group 13"/>
          <p:cNvGrpSpPr/>
          <p:nvPr/>
        </p:nvGrpSpPr>
        <p:grpSpPr>
          <a:xfrm>
            <a:off x="1028700" y="9009810"/>
            <a:ext cx="248490" cy="248490"/>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17010810" y="1028700"/>
            <a:ext cx="248490" cy="248490"/>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9" name="AutoShape 19"/>
          <p:cNvSpPr/>
          <p:nvPr/>
        </p:nvSpPr>
        <p:spPr>
          <a:xfrm flipH="1">
            <a:off x="1033463" y="0"/>
            <a:ext cx="0" cy="3334176"/>
          </a:xfrm>
          <a:prstGeom prst="line">
            <a:avLst/>
          </a:prstGeom>
          <a:ln w="57150" cap="flat">
            <a:solidFill>
              <a:srgbClr val="4E6E81"/>
            </a:solidFill>
            <a:prstDash val="sysDash"/>
            <a:headEnd type="none" w="sm" len="sm"/>
            <a:tailEnd type="none" w="sm" len="sm"/>
          </a:ln>
        </p:spPr>
        <p:txBody>
          <a:bodyPr/>
          <a:lstStyle/>
          <a:p>
            <a:endParaRPr lang="en-US"/>
          </a:p>
        </p:txBody>
      </p:sp>
      <p:sp>
        <p:nvSpPr>
          <p:cNvPr id="9" name="TextBox 8">
            <a:extLst>
              <a:ext uri="{FF2B5EF4-FFF2-40B4-BE49-F238E27FC236}">
                <a16:creationId xmlns:a16="http://schemas.microsoft.com/office/drawing/2014/main" id="{C8095DC6-1BA8-23E4-18B3-1CB52F81F4EA}"/>
              </a:ext>
            </a:extLst>
          </p:cNvPr>
          <p:cNvSpPr txBox="1"/>
          <p:nvPr/>
        </p:nvSpPr>
        <p:spPr>
          <a:xfrm>
            <a:off x="1277190" y="2933700"/>
            <a:ext cx="9144000" cy="6088718"/>
          </a:xfrm>
          <a:prstGeom prst="rect">
            <a:avLst/>
          </a:prstGeom>
          <a:noFill/>
        </p:spPr>
        <p:txBody>
          <a:bodyPr wrap="square">
            <a:spAutoFit/>
          </a:bodyPr>
          <a:lstStyle/>
          <a:p>
            <a:pPr marL="342900"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en-US" sz="2400" kern="100">
                <a:effectLst/>
                <a:latin typeface="Lato" panose="020F0502020204030203" pitchFamily="34" charset="0"/>
                <a:ea typeface="Lato" panose="020F0502020204030203" pitchFamily="34" charset="0"/>
                <a:cs typeface="Lato" panose="020F0502020204030203" pitchFamily="34" charset="0"/>
              </a:rPr>
              <a:t>Mục tiêu của thử nghiệm là đánh giá hiệu quả của hệ thống dù trong việc làm chậm quá trình rơi của vệ tinh và đảm bảo an toàn cho thiết bị.</a:t>
            </a:r>
          </a:p>
          <a:p>
            <a:pPr marL="342900"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en-US" sz="2400" kern="100">
                <a:effectLst/>
                <a:latin typeface="Lato" panose="020F0502020204030203" pitchFamily="34" charset="0"/>
                <a:ea typeface="Lato" panose="020F0502020204030203" pitchFamily="34" charset="0"/>
                <a:cs typeface="Lato" panose="020F0502020204030203" pitchFamily="34" charset="0"/>
              </a:rPr>
              <a:t>Điều kiện thử nghiệm như sau:</a:t>
            </a:r>
          </a:p>
          <a:p>
            <a:pPr marL="800100" lvl="1"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en-US" sz="2400" kern="100">
                <a:effectLst/>
                <a:latin typeface="Lato" panose="020F0502020204030203" pitchFamily="34" charset="0"/>
                <a:ea typeface="Lato" panose="020F0502020204030203" pitchFamily="34" charset="0"/>
                <a:cs typeface="Lato" panose="020F0502020204030203" pitchFamily="34" charset="0"/>
              </a:rPr>
              <a:t>Gắn dù vào vệ tinh và thả từ độ cao 15m.</a:t>
            </a:r>
            <a:endParaRPr lang="en-US" sz="2400" kern="100">
              <a:latin typeface="Lato" panose="020F0502020204030203" pitchFamily="34" charset="0"/>
              <a:ea typeface="Lato" panose="020F0502020204030203" pitchFamily="34" charset="0"/>
              <a:cs typeface="Lato" panose="020F0502020204030203" pitchFamily="34" charset="0"/>
            </a:endParaRPr>
          </a:p>
          <a:p>
            <a:pPr marL="800100" lvl="1"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en-US" sz="2400" kern="100">
                <a:effectLst/>
                <a:latin typeface="Lato" panose="020F0502020204030203" pitchFamily="34" charset="0"/>
                <a:ea typeface="Lato" panose="020F0502020204030203" pitchFamily="34" charset="0"/>
                <a:cs typeface="Lato" panose="020F0502020204030203" pitchFamily="34" charset="0"/>
              </a:rPr>
              <a:t>Cách gấp dù: Số lượng nếp gấp của dù được thay đổi từ ít đến nhiều.</a:t>
            </a:r>
          </a:p>
          <a:p>
            <a:pPr algn="just">
              <a:lnSpc>
                <a:spcPct val="130000"/>
              </a:lnSpc>
              <a:spcBef>
                <a:spcPts val="600"/>
              </a:spcBef>
              <a:spcAft>
                <a:spcPts val="600"/>
              </a:spcAft>
              <a:tabLst>
                <a:tab pos="2970530" algn="ctr"/>
                <a:tab pos="5941060" algn="r"/>
              </a:tabLst>
            </a:pPr>
            <a:r>
              <a:rPr lang="en-US" sz="2400" kern="100">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a:t>
            </a:r>
            <a:r>
              <a:rPr lang="en-US" sz="2400" kern="100">
                <a:effectLst/>
                <a:latin typeface="Lato" panose="020F0502020204030203" pitchFamily="34" charset="0"/>
                <a:ea typeface="Lato" panose="020F0502020204030203" pitchFamily="34" charset="0"/>
                <a:cs typeface="Lato" panose="020F0502020204030203" pitchFamily="34" charset="0"/>
              </a:rPr>
              <a:t> </a:t>
            </a:r>
            <a:r>
              <a:rPr lang="en-US" sz="2400" kern="100">
                <a:latin typeface="Lato" panose="020F0502020204030203" pitchFamily="34" charset="0"/>
                <a:ea typeface="Lato" panose="020F0502020204030203" pitchFamily="34" charset="0"/>
                <a:cs typeface="Lato" panose="020F0502020204030203" pitchFamily="34" charset="0"/>
              </a:rPr>
              <a:t>C</a:t>
            </a:r>
            <a:r>
              <a:rPr lang="en-US" sz="2400" kern="100">
                <a:effectLst/>
                <a:latin typeface="Lato" panose="020F0502020204030203" pitchFamily="34" charset="0"/>
                <a:ea typeface="Lato" panose="020F0502020204030203" pitchFamily="34" charset="0"/>
                <a:cs typeface="Lato" panose="020F0502020204030203" pitchFamily="34" charset="0"/>
              </a:rPr>
              <a:t>àng nhiều nếp gấp thì dù bung càng muộn. </a:t>
            </a:r>
          </a:p>
          <a:p>
            <a:pPr marL="342900"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en-US" sz="2400" kern="100">
                <a:effectLst/>
                <a:latin typeface="Lato" panose="020F0502020204030203" pitchFamily="34" charset="0"/>
                <a:ea typeface="Lato" panose="020F0502020204030203" pitchFamily="34" charset="0"/>
                <a:cs typeface="Lato" panose="020F0502020204030203" pitchFamily="34" charset="0"/>
              </a:rPr>
              <a:t>Qua các lần thử nghiệm, hệ thống dù đã hoạt động hiệu quả, giúp vệ tinh giảm tốc độ rơi xuống mức an toàn, phù hợp với mục tiêu đặt ra.</a:t>
            </a:r>
          </a:p>
        </p:txBody>
      </p:sp>
      <p:pic>
        <p:nvPicPr>
          <p:cNvPr id="10" name="5470232413352">
            <a:hlinkClick r:id="" action="ppaction://media"/>
            <a:extLst>
              <a:ext uri="{FF2B5EF4-FFF2-40B4-BE49-F238E27FC236}">
                <a16:creationId xmlns:a16="http://schemas.microsoft.com/office/drawing/2014/main" id="{0D94E0E2-BDEA-3A16-3A8A-A586F993B51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201400" y="2933700"/>
            <a:ext cx="5809410" cy="6755653"/>
          </a:xfrm>
          <a:prstGeom prst="rect">
            <a:avLst/>
          </a:prstGeom>
        </p:spPr>
      </p:pic>
    </p:spTree>
    <p:extLst>
      <p:ext uri="{BB962C8B-B14F-4D97-AF65-F5344CB8AC3E}">
        <p14:creationId xmlns:p14="http://schemas.microsoft.com/office/powerpoint/2010/main" val="348525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7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79470" y="1353860"/>
            <a:ext cx="15529061" cy="998030"/>
          </a:xfrm>
          <a:prstGeom prst="rect">
            <a:avLst/>
          </a:prstGeom>
        </p:spPr>
        <p:txBody>
          <a:bodyPr lIns="0" tIns="0" rIns="0" bIns="0" rtlCol="0" anchor="t">
            <a:spAutoFit/>
          </a:bodyPr>
          <a:lstStyle/>
          <a:p>
            <a:pPr marL="0" lvl="0" indent="0" algn="ctr">
              <a:lnSpc>
                <a:spcPts val="8400"/>
              </a:lnSpc>
            </a:pPr>
            <a:r>
              <a:rPr lang="en-US" sz="6000" spc="300">
                <a:solidFill>
                  <a:srgbClr val="000000"/>
                </a:solidFill>
                <a:latin typeface="Montserrat Bold" panose="020B0604020202020204" charset="0"/>
              </a:rPr>
              <a:t>05. CÁC BÀI TOÁN KIỂM THỬ</a:t>
            </a:r>
          </a:p>
        </p:txBody>
      </p:sp>
      <p:sp>
        <p:nvSpPr>
          <p:cNvPr id="6" name="TextBox 6"/>
          <p:cNvSpPr txBox="1"/>
          <p:nvPr/>
        </p:nvSpPr>
        <p:spPr>
          <a:xfrm>
            <a:off x="1451742" y="2351890"/>
            <a:ext cx="15384517" cy="380617"/>
          </a:xfrm>
          <a:prstGeom prst="rect">
            <a:avLst/>
          </a:prstGeom>
        </p:spPr>
        <p:txBody>
          <a:bodyPr wrap="square" lIns="0" tIns="0" rIns="0" bIns="0" rtlCol="0" anchor="t">
            <a:spAutoFit/>
          </a:bodyPr>
          <a:lstStyle/>
          <a:p>
            <a:pPr marL="0" lvl="0" indent="0" algn="ctr">
              <a:lnSpc>
                <a:spcPts val="3219"/>
              </a:lnSpc>
            </a:pPr>
            <a:r>
              <a:rPr lang="en-US" sz="2299" spc="229">
                <a:solidFill>
                  <a:srgbClr val="4E6E81"/>
                </a:solidFill>
                <a:latin typeface="Montserrat Bold" panose="020B0604020202020204" charset="0"/>
              </a:rPr>
              <a:t>KIỂM THỬ HỆ THỐNG TRUYỀN NHẬN TÍN HIỆU LORA</a:t>
            </a:r>
          </a:p>
        </p:txBody>
      </p:sp>
      <p:grpSp>
        <p:nvGrpSpPr>
          <p:cNvPr id="13" name="Group 13"/>
          <p:cNvGrpSpPr/>
          <p:nvPr/>
        </p:nvGrpSpPr>
        <p:grpSpPr>
          <a:xfrm>
            <a:off x="1028700" y="9009810"/>
            <a:ext cx="248490" cy="248490"/>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17010810" y="1028700"/>
            <a:ext cx="248490" cy="248490"/>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9" name="AutoShape 19"/>
          <p:cNvSpPr/>
          <p:nvPr/>
        </p:nvSpPr>
        <p:spPr>
          <a:xfrm flipH="1">
            <a:off x="1033463" y="0"/>
            <a:ext cx="0" cy="3334176"/>
          </a:xfrm>
          <a:prstGeom prst="line">
            <a:avLst/>
          </a:prstGeom>
          <a:ln w="57150" cap="flat">
            <a:solidFill>
              <a:srgbClr val="4E6E81"/>
            </a:solidFill>
            <a:prstDash val="sysDash"/>
            <a:headEnd type="none" w="sm" len="sm"/>
            <a:tailEnd type="none" w="sm" len="sm"/>
          </a:ln>
        </p:spPr>
        <p:txBody>
          <a:bodyPr/>
          <a:lstStyle/>
          <a:p>
            <a:endParaRPr lang="en-US"/>
          </a:p>
        </p:txBody>
      </p:sp>
      <p:sp>
        <p:nvSpPr>
          <p:cNvPr id="9" name="TextBox 8">
            <a:extLst>
              <a:ext uri="{FF2B5EF4-FFF2-40B4-BE49-F238E27FC236}">
                <a16:creationId xmlns:a16="http://schemas.microsoft.com/office/drawing/2014/main" id="{C8095DC6-1BA8-23E4-18B3-1CB52F81F4EA}"/>
              </a:ext>
            </a:extLst>
          </p:cNvPr>
          <p:cNvSpPr txBox="1"/>
          <p:nvPr/>
        </p:nvSpPr>
        <p:spPr>
          <a:xfrm>
            <a:off x="1277190" y="2933700"/>
            <a:ext cx="9144000" cy="6414961"/>
          </a:xfrm>
          <a:prstGeom prst="rect">
            <a:avLst/>
          </a:prstGeom>
          <a:noFill/>
        </p:spPr>
        <p:txBody>
          <a:bodyPr wrap="square">
            <a:spAutoFit/>
          </a:bodyPr>
          <a:lstStyle/>
          <a:p>
            <a:pPr marL="342900"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vi-VN" sz="2400" kern="100">
                <a:effectLst/>
                <a:latin typeface="Lato" panose="020F0502020204030203" pitchFamily="34" charset="0"/>
                <a:ea typeface="Lato" panose="020F0502020204030203" pitchFamily="34" charset="0"/>
                <a:cs typeface="Lato" panose="020F0502020204030203" pitchFamily="34" charset="0"/>
              </a:rPr>
              <a:t>Mục tiêu của thử nghiệm là đánh giá hiệu suất của hệ thống LoRa trong môi trường thực tế và xác định giới hạn khoảng cách truyền tín hiệu.</a:t>
            </a:r>
          </a:p>
          <a:p>
            <a:pPr marL="342900"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vi-VN" sz="2400" kern="100">
                <a:effectLst/>
                <a:latin typeface="Lato" panose="020F0502020204030203" pitchFamily="34" charset="0"/>
                <a:ea typeface="Lato" panose="020F0502020204030203" pitchFamily="34" charset="0"/>
                <a:cs typeface="Lato" panose="020F0502020204030203" pitchFamily="34" charset="0"/>
              </a:rPr>
              <a:t>Điều kiện thử nghiệm:</a:t>
            </a:r>
          </a:p>
          <a:p>
            <a:pPr marL="800100" lvl="1"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vi-VN" sz="2400" kern="100">
                <a:effectLst/>
                <a:latin typeface="Lato" panose="020F0502020204030203" pitchFamily="34" charset="0"/>
                <a:ea typeface="Lato" panose="020F0502020204030203" pitchFamily="34" charset="0"/>
                <a:cs typeface="Lato" panose="020F0502020204030203" pitchFamily="34" charset="0"/>
              </a:rPr>
              <a:t>Khoảng cách truyền tín hiệu được tăng dần từ 10m, 20m, 50m, đến 100m.</a:t>
            </a:r>
          </a:p>
          <a:p>
            <a:pPr algn="just">
              <a:lnSpc>
                <a:spcPct val="130000"/>
              </a:lnSpc>
              <a:spcBef>
                <a:spcPts val="600"/>
              </a:spcBef>
              <a:spcAft>
                <a:spcPts val="600"/>
              </a:spcAft>
              <a:tabLst>
                <a:tab pos="2970530" algn="ctr"/>
                <a:tab pos="5941060" algn="r"/>
              </a:tabLst>
            </a:pPr>
            <a:r>
              <a:rPr lang="en-US" sz="2400" kern="100">
                <a:effectLst/>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vi-VN" sz="2400" kern="100">
                <a:effectLst/>
                <a:latin typeface="Lato" panose="020F0502020204030203" pitchFamily="34" charset="0"/>
                <a:ea typeface="Lato" panose="020F0502020204030203" pitchFamily="34" charset="0"/>
                <a:cs typeface="Lato" panose="020F0502020204030203" pitchFamily="34" charset="0"/>
              </a:rPr>
              <a:t>Kết quả cho thấy hệ thống LoRa hoạt động tốt trong các khoảng cách ngắn. Ở các khoảng cách 10m, 20m, và 50m, tín hiệu được truyền nhận rõ ràng và ổn định.</a:t>
            </a:r>
            <a:r>
              <a:rPr lang="en-US" sz="2400" kern="100">
                <a:effectLst/>
                <a:latin typeface="Lato" panose="020F0502020204030203" pitchFamily="34" charset="0"/>
                <a:ea typeface="Lato" panose="020F0502020204030203" pitchFamily="34" charset="0"/>
                <a:cs typeface="Lato" panose="020F0502020204030203" pitchFamily="34" charset="0"/>
              </a:rPr>
              <a:t> </a:t>
            </a:r>
            <a:r>
              <a:rPr lang="vi-VN" sz="2400" kern="100">
                <a:effectLst/>
                <a:latin typeface="Lato" panose="020F0502020204030203" pitchFamily="34" charset="0"/>
                <a:ea typeface="Lato" panose="020F0502020204030203" pitchFamily="34" charset="0"/>
                <a:cs typeface="Lato" panose="020F0502020204030203" pitchFamily="34" charset="0"/>
              </a:rPr>
              <a:t>Tuy nhiên, khi khoảng cách tăng lên 100m, tín hiệu không còn được nhận nữa. Điều này cho thấy giới hạn truyền tín hiệu của hệ thống LoRa trong điều kiện thử nghiệm hiện tại là dưới 100m.</a:t>
            </a:r>
          </a:p>
        </p:txBody>
      </p:sp>
      <p:pic>
        <p:nvPicPr>
          <p:cNvPr id="3" name="Picture 2">
            <a:extLst>
              <a:ext uri="{FF2B5EF4-FFF2-40B4-BE49-F238E27FC236}">
                <a16:creationId xmlns:a16="http://schemas.microsoft.com/office/drawing/2014/main" id="{BEB00081-D584-07D5-8DF1-1AEEACDEEAF4}"/>
              </a:ext>
            </a:extLst>
          </p:cNvPr>
          <p:cNvPicPr>
            <a:picLocks noChangeAspect="1"/>
          </p:cNvPicPr>
          <p:nvPr/>
        </p:nvPicPr>
        <p:blipFill>
          <a:blip r:embed="rId2"/>
          <a:stretch>
            <a:fillRect/>
          </a:stretch>
        </p:blipFill>
        <p:spPr>
          <a:xfrm>
            <a:off x="10664916" y="2933700"/>
            <a:ext cx="6904742" cy="5791200"/>
          </a:xfrm>
          <a:prstGeom prst="rect">
            <a:avLst/>
          </a:prstGeom>
        </p:spPr>
      </p:pic>
      <p:sp>
        <p:nvSpPr>
          <p:cNvPr id="5" name="TextBox 4">
            <a:extLst>
              <a:ext uri="{FF2B5EF4-FFF2-40B4-BE49-F238E27FC236}">
                <a16:creationId xmlns:a16="http://schemas.microsoft.com/office/drawing/2014/main" id="{4417F7FF-2511-C298-682B-0C7BB5505BB7}"/>
              </a:ext>
            </a:extLst>
          </p:cNvPr>
          <p:cNvSpPr txBox="1"/>
          <p:nvPr/>
        </p:nvSpPr>
        <p:spPr>
          <a:xfrm>
            <a:off x="9545287" y="9042027"/>
            <a:ext cx="9144000" cy="461665"/>
          </a:xfrm>
          <a:prstGeom prst="rect">
            <a:avLst/>
          </a:prstGeom>
          <a:noFill/>
        </p:spPr>
        <p:txBody>
          <a:bodyPr wrap="square">
            <a:spAutoFit/>
          </a:bodyPr>
          <a:lstStyle/>
          <a:p>
            <a:pPr algn="ctr">
              <a:spcAft>
                <a:spcPts val="1000"/>
              </a:spcAft>
            </a:pPr>
            <a:r>
              <a:rPr lang="en-US" sz="2400" b="1" i="1" kern="100">
                <a:effectLst/>
                <a:latin typeface="Lato" panose="020F0502020204030203" pitchFamily="34" charset="0"/>
                <a:ea typeface="Lato" panose="020F0502020204030203" pitchFamily="34" charset="0"/>
                <a:cs typeface="Lato" panose="020F0502020204030203" pitchFamily="34" charset="0"/>
              </a:rPr>
              <a:t>Hình </a:t>
            </a:r>
            <a:r>
              <a:rPr lang="en-US" sz="2400" b="1" i="1" kern="100">
                <a:latin typeface="Lato" panose="020F0502020204030203" pitchFamily="34" charset="0"/>
                <a:ea typeface="Lato" panose="020F0502020204030203" pitchFamily="34" charset="0"/>
                <a:cs typeface="Lato" panose="020F0502020204030203" pitchFamily="34" charset="0"/>
              </a:rPr>
              <a:t>12</a:t>
            </a:r>
            <a:r>
              <a:rPr lang="en-US" sz="2400" b="1" i="1" kern="100">
                <a:effectLst/>
                <a:latin typeface="Lato" panose="020F0502020204030203" pitchFamily="34" charset="0"/>
                <a:ea typeface="Lato" panose="020F0502020204030203" pitchFamily="34" charset="0"/>
                <a:cs typeface="Lato" panose="020F0502020204030203" pitchFamily="34" charset="0"/>
              </a:rPr>
              <a:t>.</a:t>
            </a:r>
            <a:r>
              <a:rPr lang="en-US" sz="2400" i="1" kern="100">
                <a:effectLst/>
                <a:latin typeface="Lato" panose="020F0502020204030203" pitchFamily="34" charset="0"/>
                <a:ea typeface="Lato" panose="020F0502020204030203" pitchFamily="34" charset="0"/>
                <a:cs typeface="Lato" panose="020F0502020204030203" pitchFamily="34" charset="0"/>
              </a:rPr>
              <a:t> Phạm vi thử nghiệm truyền nhận tín hiệu.</a:t>
            </a:r>
          </a:p>
        </p:txBody>
      </p:sp>
    </p:spTree>
    <p:extLst>
      <p:ext uri="{BB962C8B-B14F-4D97-AF65-F5344CB8AC3E}">
        <p14:creationId xmlns:p14="http://schemas.microsoft.com/office/powerpoint/2010/main" val="3101911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79470" y="1353860"/>
            <a:ext cx="15529061" cy="998030"/>
          </a:xfrm>
          <a:prstGeom prst="rect">
            <a:avLst/>
          </a:prstGeom>
        </p:spPr>
        <p:txBody>
          <a:bodyPr lIns="0" tIns="0" rIns="0" bIns="0" rtlCol="0" anchor="t">
            <a:spAutoFit/>
          </a:bodyPr>
          <a:lstStyle/>
          <a:p>
            <a:pPr marL="0" lvl="0" indent="0" algn="ctr">
              <a:lnSpc>
                <a:spcPts val="8400"/>
              </a:lnSpc>
            </a:pPr>
            <a:r>
              <a:rPr lang="en-US" sz="6000" spc="300">
                <a:solidFill>
                  <a:srgbClr val="000000"/>
                </a:solidFill>
                <a:latin typeface="Montserrat Bold" panose="020B0604020202020204" charset="0"/>
              </a:rPr>
              <a:t>05. CÁC BÀI TOÁN KIỂM THỬ</a:t>
            </a:r>
          </a:p>
        </p:txBody>
      </p:sp>
      <p:sp>
        <p:nvSpPr>
          <p:cNvPr id="6" name="TextBox 6"/>
          <p:cNvSpPr txBox="1"/>
          <p:nvPr/>
        </p:nvSpPr>
        <p:spPr>
          <a:xfrm>
            <a:off x="1451742" y="2351890"/>
            <a:ext cx="15384517" cy="380617"/>
          </a:xfrm>
          <a:prstGeom prst="rect">
            <a:avLst/>
          </a:prstGeom>
        </p:spPr>
        <p:txBody>
          <a:bodyPr wrap="square" lIns="0" tIns="0" rIns="0" bIns="0" rtlCol="0" anchor="t">
            <a:spAutoFit/>
          </a:bodyPr>
          <a:lstStyle/>
          <a:p>
            <a:pPr marL="0" lvl="0" indent="0" algn="ctr">
              <a:lnSpc>
                <a:spcPts val="3219"/>
              </a:lnSpc>
            </a:pPr>
            <a:r>
              <a:rPr lang="en-US" sz="2299" spc="229">
                <a:solidFill>
                  <a:srgbClr val="4E6E81"/>
                </a:solidFill>
                <a:latin typeface="Montserrat Bold" panose="020B0604020202020204" charset="0"/>
              </a:rPr>
              <a:t>KIỂM THỬ MODULE GPS</a:t>
            </a:r>
          </a:p>
        </p:txBody>
      </p:sp>
      <p:grpSp>
        <p:nvGrpSpPr>
          <p:cNvPr id="13" name="Group 13"/>
          <p:cNvGrpSpPr/>
          <p:nvPr/>
        </p:nvGrpSpPr>
        <p:grpSpPr>
          <a:xfrm>
            <a:off x="1028700" y="9009810"/>
            <a:ext cx="248490" cy="248490"/>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17010810" y="1028700"/>
            <a:ext cx="248490" cy="248490"/>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9" name="AutoShape 19"/>
          <p:cNvSpPr/>
          <p:nvPr/>
        </p:nvSpPr>
        <p:spPr>
          <a:xfrm flipH="1">
            <a:off x="1033463" y="0"/>
            <a:ext cx="0" cy="3334176"/>
          </a:xfrm>
          <a:prstGeom prst="line">
            <a:avLst/>
          </a:prstGeom>
          <a:ln w="57150" cap="flat">
            <a:solidFill>
              <a:srgbClr val="4E6E81"/>
            </a:solidFill>
            <a:prstDash val="sysDash"/>
            <a:headEnd type="none" w="sm" len="sm"/>
            <a:tailEnd type="none" w="sm" len="sm"/>
          </a:ln>
        </p:spPr>
        <p:txBody>
          <a:bodyPr/>
          <a:lstStyle/>
          <a:p>
            <a:endParaRPr lang="en-US"/>
          </a:p>
        </p:txBody>
      </p:sp>
      <p:sp>
        <p:nvSpPr>
          <p:cNvPr id="9" name="TextBox 8">
            <a:extLst>
              <a:ext uri="{FF2B5EF4-FFF2-40B4-BE49-F238E27FC236}">
                <a16:creationId xmlns:a16="http://schemas.microsoft.com/office/drawing/2014/main" id="{C8095DC6-1BA8-23E4-18B3-1CB52F81F4EA}"/>
              </a:ext>
            </a:extLst>
          </p:cNvPr>
          <p:cNvSpPr txBox="1"/>
          <p:nvPr/>
        </p:nvSpPr>
        <p:spPr>
          <a:xfrm>
            <a:off x="1277189" y="2933700"/>
            <a:ext cx="15977341" cy="6568850"/>
          </a:xfrm>
          <a:prstGeom prst="rect">
            <a:avLst/>
          </a:prstGeom>
          <a:noFill/>
        </p:spPr>
        <p:txBody>
          <a:bodyPr wrap="square">
            <a:spAutoFit/>
          </a:bodyPr>
          <a:lstStyle/>
          <a:p>
            <a:pPr marL="342900"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vi-VN" sz="2400" kern="100">
                <a:effectLst/>
                <a:latin typeface="Lato" panose="020F0502020204030203" pitchFamily="34" charset="0"/>
                <a:ea typeface="Lato" panose="020F0502020204030203" pitchFamily="34" charset="0"/>
                <a:cs typeface="Lato" panose="020F0502020204030203" pitchFamily="34" charset="0"/>
              </a:rPr>
              <a:t>Mục tiêu của thử nghiệm là đánh giá thời gian cần thiết để module GPS nhận tín hiệu và cung cấp tọa độ kinh độ, vĩ độ chính xác. Quá trình thử nghiệm như sau:</a:t>
            </a:r>
          </a:p>
          <a:p>
            <a:pPr marL="342900"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vi-VN" sz="2400" kern="100">
                <a:effectLst/>
                <a:latin typeface="Lato" panose="020F0502020204030203" pitchFamily="34" charset="0"/>
                <a:ea typeface="Lato" panose="020F0502020204030203" pitchFamily="34" charset="0"/>
                <a:cs typeface="Lato" panose="020F0502020204030203" pitchFamily="34" charset="0"/>
              </a:rPr>
              <a:t>Khởi động module GPS:</a:t>
            </a:r>
          </a:p>
          <a:p>
            <a:pPr algn="just">
              <a:lnSpc>
                <a:spcPct val="130000"/>
              </a:lnSpc>
              <a:spcBef>
                <a:spcPts val="600"/>
              </a:spcBef>
              <a:spcAft>
                <a:spcPts val="600"/>
              </a:spcAft>
              <a:tabLst>
                <a:tab pos="2970530" algn="ctr"/>
                <a:tab pos="5941060" algn="r"/>
              </a:tabLst>
            </a:pPr>
            <a:r>
              <a:rPr lang="en-US" sz="2400" kern="100">
                <a:effectLst/>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vi-VN" sz="2400" kern="100">
                <a:effectLst/>
                <a:latin typeface="Lato" panose="020F0502020204030203" pitchFamily="34" charset="0"/>
                <a:ea typeface="Lato" panose="020F0502020204030203" pitchFamily="34" charset="0"/>
                <a:cs typeface="Lato" panose="020F0502020204030203" pitchFamily="34" charset="0"/>
              </a:rPr>
              <a:t>Kể từ lúc khởi động, module GPS mất khoảng 1-2 phút để nhận được tín hiệu thời gian thực. Trong khoảng thời gian này, module chưa nhận được tọa độ kinh độ và vĩ độ.</a:t>
            </a:r>
          </a:p>
          <a:p>
            <a:pPr marL="342900"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vi-VN" sz="2400" kern="100">
                <a:effectLst/>
                <a:latin typeface="Lato" panose="020F0502020204030203" pitchFamily="34" charset="0"/>
                <a:ea typeface="Lato" panose="020F0502020204030203" pitchFamily="34" charset="0"/>
                <a:cs typeface="Lato" panose="020F0502020204030203" pitchFamily="34" charset="0"/>
              </a:rPr>
              <a:t>Chờ nhận tọa độ:</a:t>
            </a:r>
          </a:p>
          <a:p>
            <a:pPr marL="342900" indent="-342900" algn="just">
              <a:lnSpc>
                <a:spcPct val="130000"/>
              </a:lnSpc>
              <a:spcBef>
                <a:spcPts val="600"/>
              </a:spcBef>
              <a:spcAft>
                <a:spcPts val="600"/>
              </a:spcAft>
              <a:buFont typeface="Wingdings" panose="05000000000000000000" pitchFamily="2" charset="2"/>
              <a:buChar char="à"/>
              <a:tabLst>
                <a:tab pos="2970530" algn="ctr"/>
                <a:tab pos="5941060" algn="r"/>
              </a:tabLst>
            </a:pPr>
            <a:r>
              <a:rPr lang="vi-VN" sz="2400" kern="100">
                <a:effectLst/>
                <a:latin typeface="Lato" panose="020F0502020204030203" pitchFamily="34" charset="0"/>
                <a:ea typeface="Lato" panose="020F0502020204030203" pitchFamily="34" charset="0"/>
                <a:cs typeface="Lato" panose="020F0502020204030203" pitchFamily="34" charset="0"/>
              </a:rPr>
              <a:t>Sau khi nhận tín hiệu thời gian thực, module GPS mất thêm khoảng 15 phút để xác định và cung cấp tọa độ kinh độ và vĩ độ chính xác.</a:t>
            </a:r>
            <a:endParaRPr lang="en-US" sz="2400" kern="100">
              <a:effectLst/>
              <a:latin typeface="Lato" panose="020F0502020204030203" pitchFamily="34" charset="0"/>
              <a:ea typeface="Lato" panose="020F0502020204030203" pitchFamily="34" charset="0"/>
              <a:cs typeface="Lato" panose="020F0502020204030203" pitchFamily="34" charset="0"/>
            </a:endParaRPr>
          </a:p>
          <a:p>
            <a:pPr marL="342900" indent="-342900" algn="just">
              <a:lnSpc>
                <a:spcPct val="130000"/>
              </a:lnSpc>
              <a:spcBef>
                <a:spcPts val="600"/>
              </a:spcBef>
              <a:spcAft>
                <a:spcPts val="600"/>
              </a:spcAft>
              <a:buFont typeface="Wingdings" panose="05000000000000000000" pitchFamily="2" charset="2"/>
              <a:buChar char="à"/>
              <a:tabLst>
                <a:tab pos="2970530" algn="ctr"/>
                <a:tab pos="5941060" algn="r"/>
              </a:tabLst>
            </a:pPr>
            <a:r>
              <a:rPr lang="vi-VN" sz="2400" kern="100">
                <a:effectLst/>
                <a:latin typeface="Lato" panose="020F0502020204030203" pitchFamily="34" charset="0"/>
                <a:ea typeface="Lato" panose="020F0502020204030203" pitchFamily="34" charset="0"/>
                <a:cs typeface="Lato" panose="020F0502020204030203" pitchFamily="34" charset="0"/>
              </a:rPr>
              <a:t>Kết quả thử nghiệm cho thấy tổng thời gian từ lúc khởi động đến khi nhận được tọa độ kinh độ và vĩ độ là khoảng 16-17 phút. Module GPS hoạt động ổn định trong môi trường thử nghiệm ngoài trời với điều kiện không gian thoáng đãng và tầm nhìn tốt với bầu trời. Kết quả thử nghiệm này cho thấy module GPS cần một khoảng thời gian nhất định để ổn định tín hiệu và cung cấp tọa độ chính xác.</a:t>
            </a:r>
          </a:p>
        </p:txBody>
      </p:sp>
    </p:spTree>
    <p:extLst>
      <p:ext uri="{BB962C8B-B14F-4D97-AF65-F5344CB8AC3E}">
        <p14:creationId xmlns:p14="http://schemas.microsoft.com/office/powerpoint/2010/main" val="4046058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886696"/>
            <a:ext cx="18288000" cy="6400304"/>
            <a:chOff x="0" y="0"/>
            <a:chExt cx="4816593" cy="1685677"/>
          </a:xfrm>
        </p:grpSpPr>
        <p:sp>
          <p:nvSpPr>
            <p:cNvPr id="3" name="Freeform 3"/>
            <p:cNvSpPr/>
            <p:nvPr/>
          </p:nvSpPr>
          <p:spPr>
            <a:xfrm>
              <a:off x="0" y="0"/>
              <a:ext cx="4816592" cy="1685677"/>
            </a:xfrm>
            <a:custGeom>
              <a:avLst/>
              <a:gdLst/>
              <a:ahLst/>
              <a:cxnLst/>
              <a:rect l="l" t="t" r="r" b="b"/>
              <a:pathLst>
                <a:path w="4816592" h="1685677">
                  <a:moveTo>
                    <a:pt x="0" y="0"/>
                  </a:moveTo>
                  <a:lnTo>
                    <a:pt x="4816592" y="0"/>
                  </a:lnTo>
                  <a:lnTo>
                    <a:pt x="4816592" y="1685677"/>
                  </a:lnTo>
                  <a:lnTo>
                    <a:pt x="0" y="1685677"/>
                  </a:lnTo>
                  <a:close/>
                </a:path>
              </a:pathLst>
            </a:custGeom>
            <a:solidFill>
              <a:srgbClr val="F2F1F1">
                <a:alpha val="80000"/>
              </a:srgbClr>
            </a:solidFill>
          </p:spPr>
          <p:txBody>
            <a:bodyPr/>
            <a:lstStyle/>
            <a:p>
              <a:endParaRPr lang="en-US"/>
            </a:p>
          </p:txBody>
        </p:sp>
        <p:sp>
          <p:nvSpPr>
            <p:cNvPr id="4" name="TextBox 4"/>
            <p:cNvSpPr txBox="1"/>
            <p:nvPr/>
          </p:nvSpPr>
          <p:spPr>
            <a:xfrm>
              <a:off x="0" y="-47625"/>
              <a:ext cx="4816593" cy="1733302"/>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8578281" y="981037"/>
            <a:ext cx="8877943" cy="492699"/>
          </a:xfrm>
          <a:prstGeom prst="rect">
            <a:avLst/>
          </a:prstGeom>
        </p:spPr>
        <p:txBody>
          <a:bodyPr lIns="0" tIns="0" rIns="0" bIns="0" rtlCol="0" anchor="t">
            <a:spAutoFit/>
          </a:bodyPr>
          <a:lstStyle/>
          <a:p>
            <a:pPr marL="457200" lvl="0" indent="-457200" algn="l">
              <a:lnSpc>
                <a:spcPts val="4199"/>
              </a:lnSpc>
              <a:buFont typeface="Arial" panose="020B0604020202020204" pitchFamily="34" charset="0"/>
              <a:buChar char="•"/>
            </a:pPr>
            <a:r>
              <a:rPr lang="en-US" sz="2800" spc="299">
                <a:solidFill>
                  <a:srgbClr val="000000"/>
                </a:solidFill>
                <a:latin typeface="Montserrat Bold" panose="020B0604020202020204" charset="0"/>
              </a:rPr>
              <a:t>Giai đoạn 1: Chuẩn bị</a:t>
            </a:r>
          </a:p>
        </p:txBody>
      </p:sp>
      <p:sp>
        <p:nvSpPr>
          <p:cNvPr id="19" name="TextBox 19"/>
          <p:cNvSpPr txBox="1"/>
          <p:nvPr/>
        </p:nvSpPr>
        <p:spPr>
          <a:xfrm>
            <a:off x="831776" y="866775"/>
            <a:ext cx="7144921" cy="2075248"/>
          </a:xfrm>
          <a:prstGeom prst="rect">
            <a:avLst/>
          </a:prstGeom>
        </p:spPr>
        <p:txBody>
          <a:bodyPr lIns="0" tIns="0" rIns="0" bIns="0" rtlCol="0" anchor="t">
            <a:spAutoFit/>
          </a:bodyPr>
          <a:lstStyle/>
          <a:p>
            <a:pPr marL="0" lvl="0" indent="0" algn="l">
              <a:lnSpc>
                <a:spcPts val="8400"/>
              </a:lnSpc>
            </a:pPr>
            <a:r>
              <a:rPr lang="en-US" sz="6000" spc="300">
                <a:solidFill>
                  <a:srgbClr val="000000"/>
                </a:solidFill>
                <a:latin typeface="Montserrat Bold" panose="020B0604020202020204" charset="0"/>
              </a:rPr>
              <a:t>06. THỰC HÀNH THẢ VỆ TINH</a:t>
            </a:r>
          </a:p>
        </p:txBody>
      </p:sp>
      <p:sp>
        <p:nvSpPr>
          <p:cNvPr id="20" name="TextBox 20"/>
          <p:cNvSpPr txBox="1"/>
          <p:nvPr/>
        </p:nvSpPr>
        <p:spPr>
          <a:xfrm>
            <a:off x="8751640" y="1530427"/>
            <a:ext cx="8877943" cy="1842107"/>
          </a:xfrm>
          <a:prstGeom prst="rect">
            <a:avLst/>
          </a:prstGeom>
        </p:spPr>
        <p:txBody>
          <a:bodyPr lIns="0" tIns="0" rIns="0" bIns="0" rtlCol="0" anchor="t">
            <a:spAutoFit/>
          </a:bodyPr>
          <a:lstStyle/>
          <a:p>
            <a:pPr marL="496569" lvl="1" indent="-248284" algn="l">
              <a:lnSpc>
                <a:spcPts val="3679"/>
              </a:lnSpc>
              <a:buFont typeface="Arial"/>
              <a:buChar char="•"/>
            </a:pPr>
            <a:r>
              <a:rPr lang="vi-VN" sz="2299" spc="229">
                <a:solidFill>
                  <a:srgbClr val="000000"/>
                </a:solidFill>
                <a:latin typeface="Lato"/>
              </a:rPr>
              <a:t>Chuẩn bị vệ tinh</a:t>
            </a:r>
            <a:endParaRPr lang="en-US" sz="2299" spc="229">
              <a:solidFill>
                <a:srgbClr val="000000"/>
              </a:solidFill>
              <a:latin typeface="Lato"/>
            </a:endParaRPr>
          </a:p>
          <a:p>
            <a:pPr marL="496569" lvl="1" indent="-248284" algn="l">
              <a:lnSpc>
                <a:spcPts val="3679"/>
              </a:lnSpc>
              <a:buFont typeface="Arial"/>
              <a:buChar char="•"/>
            </a:pPr>
            <a:r>
              <a:rPr lang="vi-VN" sz="2299" spc="229">
                <a:solidFill>
                  <a:srgbClr val="000000"/>
                </a:solidFill>
                <a:latin typeface="Lato"/>
              </a:rPr>
              <a:t>Kiểm tra sự hoạt động của các hệ thống</a:t>
            </a:r>
            <a:endParaRPr lang="en-US" sz="2299" spc="229">
              <a:solidFill>
                <a:srgbClr val="000000"/>
              </a:solidFill>
              <a:latin typeface="Lato"/>
            </a:endParaRPr>
          </a:p>
          <a:p>
            <a:pPr marL="496569" lvl="1" indent="-248284" algn="l">
              <a:lnSpc>
                <a:spcPts val="3679"/>
              </a:lnSpc>
              <a:buFont typeface="Arial"/>
              <a:buChar char="•"/>
            </a:pPr>
            <a:r>
              <a:rPr lang="vi-VN" sz="2299" spc="229">
                <a:solidFill>
                  <a:srgbClr val="000000"/>
                </a:solidFill>
                <a:latin typeface="Lato"/>
              </a:rPr>
              <a:t>Chuẩn bị Drone DJI M600 </a:t>
            </a:r>
            <a:endParaRPr lang="en-US" sz="2299" spc="229">
              <a:solidFill>
                <a:srgbClr val="000000"/>
              </a:solidFill>
              <a:latin typeface="Lato"/>
            </a:endParaRPr>
          </a:p>
          <a:p>
            <a:pPr marL="496569" lvl="1" indent="-248284" algn="l">
              <a:lnSpc>
                <a:spcPts val="3679"/>
              </a:lnSpc>
              <a:buFont typeface="Arial"/>
              <a:buChar char="•"/>
            </a:pPr>
            <a:r>
              <a:rPr lang="vi-VN" sz="2299" spc="229">
                <a:solidFill>
                  <a:srgbClr val="000000"/>
                </a:solidFill>
                <a:latin typeface="Lato"/>
              </a:rPr>
              <a:t>Kiểm tra </a:t>
            </a:r>
            <a:r>
              <a:rPr lang="en-US" sz="2299" spc="229">
                <a:solidFill>
                  <a:srgbClr val="000000"/>
                </a:solidFill>
                <a:latin typeface="Lato"/>
              </a:rPr>
              <a:t>môi trường</a:t>
            </a:r>
            <a:endParaRPr lang="vi-VN" sz="2299" spc="229">
              <a:solidFill>
                <a:srgbClr val="000000"/>
              </a:solidFill>
              <a:latin typeface="Lato"/>
            </a:endParaRPr>
          </a:p>
        </p:txBody>
      </p:sp>
      <p:grpSp>
        <p:nvGrpSpPr>
          <p:cNvPr id="21" name="Group 21"/>
          <p:cNvGrpSpPr/>
          <p:nvPr/>
        </p:nvGrpSpPr>
        <p:grpSpPr>
          <a:xfrm>
            <a:off x="583287" y="9258300"/>
            <a:ext cx="248490" cy="248490"/>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17456224" y="789698"/>
            <a:ext cx="248490" cy="248490"/>
            <a:chOff x="0" y="0"/>
            <a:chExt cx="812800" cy="812800"/>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27" name="TextBox 8">
            <a:extLst>
              <a:ext uri="{FF2B5EF4-FFF2-40B4-BE49-F238E27FC236}">
                <a16:creationId xmlns:a16="http://schemas.microsoft.com/office/drawing/2014/main" id="{FD4C9E58-2D72-A986-CAC2-50E4488E8AB2}"/>
              </a:ext>
            </a:extLst>
          </p:cNvPr>
          <p:cNvSpPr txBox="1"/>
          <p:nvPr/>
        </p:nvSpPr>
        <p:spPr>
          <a:xfrm>
            <a:off x="831776" y="2962226"/>
            <a:ext cx="8877943" cy="498983"/>
          </a:xfrm>
          <a:prstGeom prst="rect">
            <a:avLst/>
          </a:prstGeom>
        </p:spPr>
        <p:txBody>
          <a:bodyPr lIns="0" tIns="0" rIns="0" bIns="0" rtlCol="0" anchor="t">
            <a:spAutoFit/>
          </a:bodyPr>
          <a:lstStyle/>
          <a:p>
            <a:pPr marL="0" lvl="0" indent="0" algn="l">
              <a:lnSpc>
                <a:spcPts val="4199"/>
              </a:lnSpc>
            </a:pPr>
            <a:r>
              <a:rPr lang="en-US" sz="2999" spc="299">
                <a:solidFill>
                  <a:srgbClr val="000000"/>
                </a:solidFill>
                <a:latin typeface="Montserrat Bold" panose="020B0604020202020204" charset="0"/>
              </a:rPr>
              <a:t>QUY TRÌNH THỰC HIỆN</a:t>
            </a:r>
          </a:p>
        </p:txBody>
      </p:sp>
      <p:pic>
        <p:nvPicPr>
          <p:cNvPr id="28" name="Picture 27">
            <a:extLst>
              <a:ext uri="{FF2B5EF4-FFF2-40B4-BE49-F238E27FC236}">
                <a16:creationId xmlns:a16="http://schemas.microsoft.com/office/drawing/2014/main" id="{6994A543-A8C6-3EB5-E145-72A07D8B6040}"/>
              </a:ext>
            </a:extLst>
          </p:cNvPr>
          <p:cNvPicPr>
            <a:picLocks noChangeAspect="1"/>
          </p:cNvPicPr>
          <p:nvPr/>
        </p:nvPicPr>
        <p:blipFill>
          <a:blip r:embed="rId2"/>
          <a:stretch>
            <a:fillRect/>
          </a:stretch>
        </p:blipFill>
        <p:spPr>
          <a:xfrm>
            <a:off x="1270247" y="4329166"/>
            <a:ext cx="6947100" cy="4929133"/>
          </a:xfrm>
          <a:prstGeom prst="rect">
            <a:avLst/>
          </a:prstGeom>
        </p:spPr>
      </p:pic>
      <p:pic>
        <p:nvPicPr>
          <p:cNvPr id="29" name="Picture 28">
            <a:extLst>
              <a:ext uri="{FF2B5EF4-FFF2-40B4-BE49-F238E27FC236}">
                <a16:creationId xmlns:a16="http://schemas.microsoft.com/office/drawing/2014/main" id="{7300F879-831B-43B3-9BA6-E2F6D7674008}"/>
              </a:ext>
            </a:extLst>
          </p:cNvPr>
          <p:cNvPicPr>
            <a:picLocks noChangeAspect="1"/>
          </p:cNvPicPr>
          <p:nvPr/>
        </p:nvPicPr>
        <p:blipFill rotWithShape="1">
          <a:blip r:embed="rId3"/>
          <a:srcRect r="933"/>
          <a:stretch/>
        </p:blipFill>
        <p:spPr bwMode="auto">
          <a:xfrm>
            <a:off x="10292309" y="4251751"/>
            <a:ext cx="6330651" cy="5054212"/>
          </a:xfrm>
          <a:prstGeom prst="rect">
            <a:avLst/>
          </a:prstGeom>
          <a:ln>
            <a:noFill/>
          </a:ln>
          <a:extLst>
            <a:ext uri="{53640926-AAD7-44D8-BBD7-CCE9431645EC}">
              <a14:shadowObscured xmlns:a14="http://schemas.microsoft.com/office/drawing/2010/main"/>
            </a:ext>
          </a:extLst>
        </p:spPr>
      </p:pic>
      <p:sp>
        <p:nvSpPr>
          <p:cNvPr id="31" name="TextBox 30">
            <a:extLst>
              <a:ext uri="{FF2B5EF4-FFF2-40B4-BE49-F238E27FC236}">
                <a16:creationId xmlns:a16="http://schemas.microsoft.com/office/drawing/2014/main" id="{D01F16CC-B3F8-C02F-3BC0-EDAEEA10F115}"/>
              </a:ext>
            </a:extLst>
          </p:cNvPr>
          <p:cNvSpPr txBox="1"/>
          <p:nvPr/>
        </p:nvSpPr>
        <p:spPr>
          <a:xfrm>
            <a:off x="0" y="9305963"/>
            <a:ext cx="9144000" cy="461665"/>
          </a:xfrm>
          <a:prstGeom prst="rect">
            <a:avLst/>
          </a:prstGeom>
          <a:noFill/>
        </p:spPr>
        <p:txBody>
          <a:bodyPr wrap="square">
            <a:spAutoFit/>
          </a:bodyPr>
          <a:lstStyle/>
          <a:p>
            <a:pPr algn="ctr">
              <a:spcAft>
                <a:spcPts val="1000"/>
              </a:spcAft>
            </a:pPr>
            <a:r>
              <a:rPr lang="en-US" sz="2400" b="1" i="1" kern="100">
                <a:effectLst/>
                <a:latin typeface="Lato" panose="020F0502020204030203" pitchFamily="34" charset="0"/>
                <a:ea typeface="Lato" panose="020F0502020204030203" pitchFamily="34" charset="0"/>
                <a:cs typeface="Lato" panose="020F0502020204030203" pitchFamily="34" charset="0"/>
              </a:rPr>
              <a:t>Hình 13.</a:t>
            </a:r>
            <a:r>
              <a:rPr lang="en-US" sz="2400" i="1" kern="100">
                <a:effectLst/>
                <a:latin typeface="Lato" panose="020F0502020204030203" pitchFamily="34" charset="0"/>
                <a:ea typeface="Lato" panose="020F0502020204030203" pitchFamily="34" charset="0"/>
                <a:cs typeface="Lato" panose="020F0502020204030203" pitchFamily="34" charset="0"/>
              </a:rPr>
              <a:t> Vệ tinh được gắn vào ống thả.</a:t>
            </a:r>
          </a:p>
        </p:txBody>
      </p:sp>
      <p:sp>
        <p:nvSpPr>
          <p:cNvPr id="32" name="TextBox 31">
            <a:extLst>
              <a:ext uri="{FF2B5EF4-FFF2-40B4-BE49-F238E27FC236}">
                <a16:creationId xmlns:a16="http://schemas.microsoft.com/office/drawing/2014/main" id="{86420C06-5E4F-8273-EDF8-D28567EDE8C4}"/>
              </a:ext>
            </a:extLst>
          </p:cNvPr>
          <p:cNvSpPr txBox="1"/>
          <p:nvPr/>
        </p:nvSpPr>
        <p:spPr>
          <a:xfrm>
            <a:off x="8885634" y="9300244"/>
            <a:ext cx="9144000" cy="461665"/>
          </a:xfrm>
          <a:prstGeom prst="rect">
            <a:avLst/>
          </a:prstGeom>
          <a:noFill/>
        </p:spPr>
        <p:txBody>
          <a:bodyPr wrap="square">
            <a:spAutoFit/>
          </a:bodyPr>
          <a:lstStyle/>
          <a:p>
            <a:pPr algn="ctr">
              <a:spcAft>
                <a:spcPts val="1000"/>
              </a:spcAft>
            </a:pPr>
            <a:r>
              <a:rPr lang="en-US" sz="2400" b="1" i="1" kern="100">
                <a:effectLst/>
                <a:latin typeface="Lato" panose="020F0502020204030203" pitchFamily="34" charset="0"/>
                <a:ea typeface="Lato" panose="020F0502020204030203" pitchFamily="34" charset="0"/>
                <a:cs typeface="Lato" panose="020F0502020204030203" pitchFamily="34" charset="0"/>
              </a:rPr>
              <a:t>Hình 14.</a:t>
            </a:r>
            <a:r>
              <a:rPr lang="en-US" sz="2400" i="1" kern="100">
                <a:effectLst/>
                <a:latin typeface="Lato" panose="020F0502020204030203" pitchFamily="34" charset="0"/>
                <a:ea typeface="Lato" panose="020F0502020204030203" pitchFamily="34" charset="0"/>
                <a:cs typeface="Lato" panose="020F0502020204030203" pitchFamily="34" charset="0"/>
              </a:rPr>
              <a:t> Drone DJI M600 đã gắn ống thả vệ tinh.</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886696"/>
            <a:ext cx="18288000" cy="6400304"/>
            <a:chOff x="0" y="0"/>
            <a:chExt cx="4816593" cy="1685677"/>
          </a:xfrm>
        </p:grpSpPr>
        <p:sp>
          <p:nvSpPr>
            <p:cNvPr id="3" name="Freeform 3"/>
            <p:cNvSpPr/>
            <p:nvPr/>
          </p:nvSpPr>
          <p:spPr>
            <a:xfrm>
              <a:off x="0" y="0"/>
              <a:ext cx="4816592" cy="1685677"/>
            </a:xfrm>
            <a:custGeom>
              <a:avLst/>
              <a:gdLst/>
              <a:ahLst/>
              <a:cxnLst/>
              <a:rect l="l" t="t" r="r" b="b"/>
              <a:pathLst>
                <a:path w="4816592" h="1685677">
                  <a:moveTo>
                    <a:pt x="0" y="0"/>
                  </a:moveTo>
                  <a:lnTo>
                    <a:pt x="4816592" y="0"/>
                  </a:lnTo>
                  <a:lnTo>
                    <a:pt x="4816592" y="1685677"/>
                  </a:lnTo>
                  <a:lnTo>
                    <a:pt x="0" y="1685677"/>
                  </a:lnTo>
                  <a:close/>
                </a:path>
              </a:pathLst>
            </a:custGeom>
            <a:solidFill>
              <a:srgbClr val="F2F1F1">
                <a:alpha val="80000"/>
              </a:srgbClr>
            </a:solidFill>
          </p:spPr>
          <p:txBody>
            <a:bodyPr/>
            <a:lstStyle/>
            <a:p>
              <a:endParaRPr lang="en-US"/>
            </a:p>
          </p:txBody>
        </p:sp>
        <p:sp>
          <p:nvSpPr>
            <p:cNvPr id="4" name="TextBox 4"/>
            <p:cNvSpPr txBox="1"/>
            <p:nvPr/>
          </p:nvSpPr>
          <p:spPr>
            <a:xfrm>
              <a:off x="0" y="-47625"/>
              <a:ext cx="4816593" cy="1733302"/>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8578281" y="981037"/>
            <a:ext cx="8877943" cy="498983"/>
          </a:xfrm>
          <a:prstGeom prst="rect">
            <a:avLst/>
          </a:prstGeom>
        </p:spPr>
        <p:txBody>
          <a:bodyPr lIns="0" tIns="0" rIns="0" bIns="0" rtlCol="0" anchor="t">
            <a:spAutoFit/>
          </a:bodyPr>
          <a:lstStyle/>
          <a:p>
            <a:pPr marL="457200" lvl="0" indent="-457200" algn="l">
              <a:lnSpc>
                <a:spcPts val="4199"/>
              </a:lnSpc>
              <a:buFont typeface="Arial" panose="020B0604020202020204" pitchFamily="34" charset="0"/>
              <a:buChar char="•"/>
            </a:pPr>
            <a:r>
              <a:rPr lang="en-US" sz="2800" spc="299">
                <a:solidFill>
                  <a:srgbClr val="000000"/>
                </a:solidFill>
                <a:latin typeface="Montserrat Bold" panose="020B0604020202020204" charset="0"/>
              </a:rPr>
              <a:t>Giai đoạn 2: Lấy độ cao</a:t>
            </a:r>
          </a:p>
        </p:txBody>
      </p:sp>
      <p:sp>
        <p:nvSpPr>
          <p:cNvPr id="19" name="TextBox 19"/>
          <p:cNvSpPr txBox="1"/>
          <p:nvPr/>
        </p:nvSpPr>
        <p:spPr>
          <a:xfrm>
            <a:off x="831776" y="866775"/>
            <a:ext cx="7144921" cy="2075248"/>
          </a:xfrm>
          <a:prstGeom prst="rect">
            <a:avLst/>
          </a:prstGeom>
        </p:spPr>
        <p:txBody>
          <a:bodyPr lIns="0" tIns="0" rIns="0" bIns="0" rtlCol="0" anchor="t">
            <a:spAutoFit/>
          </a:bodyPr>
          <a:lstStyle/>
          <a:p>
            <a:pPr marL="0" lvl="0" indent="0" algn="l">
              <a:lnSpc>
                <a:spcPts val="8400"/>
              </a:lnSpc>
            </a:pPr>
            <a:r>
              <a:rPr lang="en-US" sz="6000" spc="300">
                <a:solidFill>
                  <a:srgbClr val="000000"/>
                </a:solidFill>
                <a:latin typeface="Montserrat Bold" panose="020B0604020202020204" charset="0"/>
              </a:rPr>
              <a:t>06. THỰC HÀNH THẢ VỆ TINH</a:t>
            </a:r>
          </a:p>
        </p:txBody>
      </p:sp>
      <p:sp>
        <p:nvSpPr>
          <p:cNvPr id="20" name="TextBox 20"/>
          <p:cNvSpPr txBox="1"/>
          <p:nvPr/>
        </p:nvSpPr>
        <p:spPr>
          <a:xfrm>
            <a:off x="8751640" y="1530427"/>
            <a:ext cx="8877943" cy="1367618"/>
          </a:xfrm>
          <a:prstGeom prst="rect">
            <a:avLst/>
          </a:prstGeom>
        </p:spPr>
        <p:txBody>
          <a:bodyPr lIns="0" tIns="0" rIns="0" bIns="0" rtlCol="0" anchor="t">
            <a:spAutoFit/>
          </a:bodyPr>
          <a:lstStyle/>
          <a:p>
            <a:pPr marL="496569" lvl="1" indent="-248284" algn="l">
              <a:lnSpc>
                <a:spcPts val="3679"/>
              </a:lnSpc>
              <a:buFont typeface="Arial"/>
              <a:buChar char="•"/>
            </a:pPr>
            <a:r>
              <a:rPr lang="vi-VN" sz="2299" spc="229">
                <a:solidFill>
                  <a:srgbClr val="000000"/>
                </a:solidFill>
                <a:latin typeface="Lato"/>
              </a:rPr>
              <a:t>Cất cánh: Drone DJI M600 cất cánh từ mặt đất. </a:t>
            </a:r>
          </a:p>
          <a:p>
            <a:pPr marL="496569" lvl="1" indent="-248284" algn="l">
              <a:lnSpc>
                <a:spcPts val="3679"/>
              </a:lnSpc>
              <a:buFont typeface="Arial"/>
              <a:buChar char="•"/>
            </a:pPr>
            <a:r>
              <a:rPr lang="vi-VN" sz="2299" spc="229">
                <a:solidFill>
                  <a:srgbClr val="000000"/>
                </a:solidFill>
                <a:latin typeface="Lato"/>
              </a:rPr>
              <a:t>Đạt độ cao: Drone đưa vệ tinh lên độ cao mục tiêu là 50m. </a:t>
            </a:r>
            <a:endParaRPr lang="en-US" sz="2299" spc="229">
              <a:solidFill>
                <a:srgbClr val="000000"/>
              </a:solidFill>
              <a:latin typeface="Lato"/>
            </a:endParaRPr>
          </a:p>
        </p:txBody>
      </p:sp>
      <p:grpSp>
        <p:nvGrpSpPr>
          <p:cNvPr id="21" name="Group 21"/>
          <p:cNvGrpSpPr/>
          <p:nvPr/>
        </p:nvGrpSpPr>
        <p:grpSpPr>
          <a:xfrm>
            <a:off x="583287" y="9258300"/>
            <a:ext cx="248490" cy="248490"/>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17456224" y="789698"/>
            <a:ext cx="248490" cy="248490"/>
            <a:chOff x="0" y="0"/>
            <a:chExt cx="812800" cy="812800"/>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27" name="TextBox 8">
            <a:extLst>
              <a:ext uri="{FF2B5EF4-FFF2-40B4-BE49-F238E27FC236}">
                <a16:creationId xmlns:a16="http://schemas.microsoft.com/office/drawing/2014/main" id="{FD4C9E58-2D72-A986-CAC2-50E4488E8AB2}"/>
              </a:ext>
            </a:extLst>
          </p:cNvPr>
          <p:cNvSpPr txBox="1"/>
          <p:nvPr/>
        </p:nvSpPr>
        <p:spPr>
          <a:xfrm>
            <a:off x="831776" y="2962226"/>
            <a:ext cx="8877943" cy="498983"/>
          </a:xfrm>
          <a:prstGeom prst="rect">
            <a:avLst/>
          </a:prstGeom>
        </p:spPr>
        <p:txBody>
          <a:bodyPr lIns="0" tIns="0" rIns="0" bIns="0" rtlCol="0" anchor="t">
            <a:spAutoFit/>
          </a:bodyPr>
          <a:lstStyle/>
          <a:p>
            <a:pPr marL="0" lvl="0" indent="0" algn="l">
              <a:lnSpc>
                <a:spcPts val="4199"/>
              </a:lnSpc>
            </a:pPr>
            <a:r>
              <a:rPr lang="en-US" sz="2999" spc="299">
                <a:solidFill>
                  <a:srgbClr val="000000"/>
                </a:solidFill>
                <a:latin typeface="Montserrat Bold" panose="020B0604020202020204" charset="0"/>
              </a:rPr>
              <a:t>QUY TRÌNH THỰC HIỆN</a:t>
            </a:r>
          </a:p>
        </p:txBody>
      </p:sp>
      <p:sp>
        <p:nvSpPr>
          <p:cNvPr id="31" name="TextBox 30">
            <a:extLst>
              <a:ext uri="{FF2B5EF4-FFF2-40B4-BE49-F238E27FC236}">
                <a16:creationId xmlns:a16="http://schemas.microsoft.com/office/drawing/2014/main" id="{D01F16CC-B3F8-C02F-3BC0-EDAEEA10F115}"/>
              </a:ext>
            </a:extLst>
          </p:cNvPr>
          <p:cNvSpPr txBox="1"/>
          <p:nvPr/>
        </p:nvSpPr>
        <p:spPr>
          <a:xfrm>
            <a:off x="4364617" y="9398089"/>
            <a:ext cx="9144000" cy="461665"/>
          </a:xfrm>
          <a:prstGeom prst="rect">
            <a:avLst/>
          </a:prstGeom>
          <a:noFill/>
        </p:spPr>
        <p:txBody>
          <a:bodyPr wrap="square">
            <a:spAutoFit/>
          </a:bodyPr>
          <a:lstStyle/>
          <a:p>
            <a:pPr algn="ctr">
              <a:spcAft>
                <a:spcPts val="1000"/>
              </a:spcAft>
            </a:pPr>
            <a:r>
              <a:rPr lang="en-US" sz="2400" b="1" i="1" kern="100">
                <a:effectLst/>
                <a:latin typeface="Lato" panose="020F0502020204030203" pitchFamily="34" charset="0"/>
                <a:ea typeface="Lato" panose="020F0502020204030203" pitchFamily="34" charset="0"/>
                <a:cs typeface="Lato" panose="020F0502020204030203" pitchFamily="34" charset="0"/>
              </a:rPr>
              <a:t>Hình 14.</a:t>
            </a:r>
            <a:r>
              <a:rPr lang="en-US" sz="2400" i="1" kern="100">
                <a:effectLst/>
                <a:latin typeface="Lato" panose="020F0502020204030203" pitchFamily="34" charset="0"/>
                <a:ea typeface="Lato" panose="020F0502020204030203" pitchFamily="34" charset="0"/>
                <a:cs typeface="Lato" panose="020F0502020204030203" pitchFamily="34" charset="0"/>
              </a:rPr>
              <a:t> Quá trình lấy độ cao.</a:t>
            </a:r>
          </a:p>
        </p:txBody>
      </p:sp>
      <p:pic>
        <p:nvPicPr>
          <p:cNvPr id="5" name="Picture 4">
            <a:extLst>
              <a:ext uri="{FF2B5EF4-FFF2-40B4-BE49-F238E27FC236}">
                <a16:creationId xmlns:a16="http://schemas.microsoft.com/office/drawing/2014/main" id="{4BCC152B-C9DA-B9FB-D209-4EF1DD1F5493}"/>
              </a:ext>
            </a:extLst>
          </p:cNvPr>
          <p:cNvPicPr>
            <a:picLocks noChangeAspect="1"/>
          </p:cNvPicPr>
          <p:nvPr/>
        </p:nvPicPr>
        <p:blipFill>
          <a:blip r:embed="rId2"/>
          <a:stretch>
            <a:fillRect/>
          </a:stretch>
        </p:blipFill>
        <p:spPr>
          <a:xfrm>
            <a:off x="6582793" y="3836480"/>
            <a:ext cx="4707648" cy="5269420"/>
          </a:xfrm>
          <a:prstGeom prst="rect">
            <a:avLst/>
          </a:prstGeom>
        </p:spPr>
      </p:pic>
    </p:spTree>
    <p:extLst>
      <p:ext uri="{BB962C8B-B14F-4D97-AF65-F5344CB8AC3E}">
        <p14:creationId xmlns:p14="http://schemas.microsoft.com/office/powerpoint/2010/main" val="4077024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886696"/>
            <a:ext cx="18288000" cy="6400304"/>
            <a:chOff x="0" y="0"/>
            <a:chExt cx="4816593" cy="1685677"/>
          </a:xfrm>
        </p:grpSpPr>
        <p:sp>
          <p:nvSpPr>
            <p:cNvPr id="3" name="Freeform 3"/>
            <p:cNvSpPr/>
            <p:nvPr/>
          </p:nvSpPr>
          <p:spPr>
            <a:xfrm>
              <a:off x="0" y="0"/>
              <a:ext cx="4816592" cy="1685677"/>
            </a:xfrm>
            <a:custGeom>
              <a:avLst/>
              <a:gdLst/>
              <a:ahLst/>
              <a:cxnLst/>
              <a:rect l="l" t="t" r="r" b="b"/>
              <a:pathLst>
                <a:path w="4816592" h="1685677">
                  <a:moveTo>
                    <a:pt x="0" y="0"/>
                  </a:moveTo>
                  <a:lnTo>
                    <a:pt x="4816592" y="0"/>
                  </a:lnTo>
                  <a:lnTo>
                    <a:pt x="4816592" y="1685677"/>
                  </a:lnTo>
                  <a:lnTo>
                    <a:pt x="0" y="1685677"/>
                  </a:lnTo>
                  <a:close/>
                </a:path>
              </a:pathLst>
            </a:custGeom>
            <a:solidFill>
              <a:srgbClr val="F2F1F1">
                <a:alpha val="80000"/>
              </a:srgbClr>
            </a:solidFill>
          </p:spPr>
          <p:txBody>
            <a:bodyPr/>
            <a:lstStyle/>
            <a:p>
              <a:endParaRPr lang="en-US"/>
            </a:p>
          </p:txBody>
        </p:sp>
        <p:sp>
          <p:nvSpPr>
            <p:cNvPr id="4" name="TextBox 4"/>
            <p:cNvSpPr txBox="1"/>
            <p:nvPr/>
          </p:nvSpPr>
          <p:spPr>
            <a:xfrm>
              <a:off x="0" y="-47625"/>
              <a:ext cx="4816593" cy="1733302"/>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583287" y="4069280"/>
            <a:ext cx="8877943" cy="498983"/>
          </a:xfrm>
          <a:prstGeom prst="rect">
            <a:avLst/>
          </a:prstGeom>
        </p:spPr>
        <p:txBody>
          <a:bodyPr lIns="0" tIns="0" rIns="0" bIns="0" rtlCol="0" anchor="t">
            <a:spAutoFit/>
          </a:bodyPr>
          <a:lstStyle/>
          <a:p>
            <a:pPr marL="457200" lvl="0" indent="-457200" algn="l">
              <a:lnSpc>
                <a:spcPts val="4199"/>
              </a:lnSpc>
              <a:buFont typeface="Arial" panose="020B0604020202020204" pitchFamily="34" charset="0"/>
              <a:buChar char="•"/>
            </a:pPr>
            <a:r>
              <a:rPr lang="en-US" sz="2800" spc="299">
                <a:solidFill>
                  <a:srgbClr val="000000"/>
                </a:solidFill>
                <a:latin typeface="Montserrat Bold" panose="020B0604020202020204" charset="0"/>
              </a:rPr>
              <a:t>Giai đoạn 3: Hạ độ cao</a:t>
            </a:r>
          </a:p>
        </p:txBody>
      </p:sp>
      <p:sp>
        <p:nvSpPr>
          <p:cNvPr id="19" name="TextBox 19"/>
          <p:cNvSpPr txBox="1"/>
          <p:nvPr/>
        </p:nvSpPr>
        <p:spPr>
          <a:xfrm>
            <a:off x="831776" y="866775"/>
            <a:ext cx="7144921" cy="2075248"/>
          </a:xfrm>
          <a:prstGeom prst="rect">
            <a:avLst/>
          </a:prstGeom>
        </p:spPr>
        <p:txBody>
          <a:bodyPr lIns="0" tIns="0" rIns="0" bIns="0" rtlCol="0" anchor="t">
            <a:spAutoFit/>
          </a:bodyPr>
          <a:lstStyle/>
          <a:p>
            <a:pPr marL="0" lvl="0" indent="0" algn="l">
              <a:lnSpc>
                <a:spcPts val="8400"/>
              </a:lnSpc>
            </a:pPr>
            <a:r>
              <a:rPr lang="en-US" sz="6000" spc="300">
                <a:solidFill>
                  <a:srgbClr val="000000"/>
                </a:solidFill>
                <a:latin typeface="Montserrat Bold" panose="020B0604020202020204" charset="0"/>
              </a:rPr>
              <a:t>06. THỰC HÀNH THẢ VỆ TINH</a:t>
            </a:r>
          </a:p>
        </p:txBody>
      </p:sp>
      <p:sp>
        <p:nvSpPr>
          <p:cNvPr id="20" name="TextBox 20"/>
          <p:cNvSpPr txBox="1"/>
          <p:nvPr/>
        </p:nvSpPr>
        <p:spPr>
          <a:xfrm>
            <a:off x="756647" y="4618670"/>
            <a:ext cx="8704584" cy="2791085"/>
          </a:xfrm>
          <a:prstGeom prst="rect">
            <a:avLst/>
          </a:prstGeom>
        </p:spPr>
        <p:txBody>
          <a:bodyPr wrap="square" lIns="0" tIns="0" rIns="0" bIns="0" rtlCol="0" anchor="t">
            <a:spAutoFit/>
          </a:bodyPr>
          <a:lstStyle/>
          <a:p>
            <a:pPr marL="496569" lvl="1" indent="-248284" algn="just">
              <a:lnSpc>
                <a:spcPts val="3679"/>
              </a:lnSpc>
              <a:buFont typeface="Arial"/>
              <a:buChar char="•"/>
            </a:pPr>
            <a:r>
              <a:rPr lang="vi-VN" sz="2299" spc="229">
                <a:solidFill>
                  <a:srgbClr val="000000"/>
                </a:solidFill>
                <a:latin typeface="Lato"/>
              </a:rPr>
              <a:t>Kích hoạt thả rơi: Ống thả kích hoạt cơ chế thả rơi vệ tinh từ độ cao 50m. Ngay khi rời khỏi ống thả, vệ tinh kích hoạt hệ thống dù để giảm tốc độ rơi.</a:t>
            </a:r>
          </a:p>
          <a:p>
            <a:pPr marL="496569" lvl="1" indent="-248284" algn="just">
              <a:lnSpc>
                <a:spcPts val="3679"/>
              </a:lnSpc>
              <a:buFont typeface="Arial"/>
              <a:buChar char="•"/>
            </a:pPr>
            <a:r>
              <a:rPr lang="vi-VN" sz="2299" spc="229">
                <a:solidFill>
                  <a:srgbClr val="000000"/>
                </a:solidFill>
                <a:latin typeface="Lato"/>
              </a:rPr>
              <a:t>Hạ cánh: Vệ tinh hạ cánh nhờ hệ thống dù và tiếp tục thu thập dữ liệu từ các cảm biến và truyền về trạm mặt đất cho đến khi vệ tinh chạm đất an toàn.</a:t>
            </a:r>
          </a:p>
        </p:txBody>
      </p:sp>
      <p:grpSp>
        <p:nvGrpSpPr>
          <p:cNvPr id="21" name="Group 21"/>
          <p:cNvGrpSpPr/>
          <p:nvPr/>
        </p:nvGrpSpPr>
        <p:grpSpPr>
          <a:xfrm>
            <a:off x="583287" y="9258300"/>
            <a:ext cx="248490" cy="248490"/>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17456224" y="789698"/>
            <a:ext cx="248490" cy="248490"/>
            <a:chOff x="0" y="0"/>
            <a:chExt cx="812800" cy="812800"/>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27" name="TextBox 8">
            <a:extLst>
              <a:ext uri="{FF2B5EF4-FFF2-40B4-BE49-F238E27FC236}">
                <a16:creationId xmlns:a16="http://schemas.microsoft.com/office/drawing/2014/main" id="{FD4C9E58-2D72-A986-CAC2-50E4488E8AB2}"/>
              </a:ext>
            </a:extLst>
          </p:cNvPr>
          <p:cNvSpPr txBox="1"/>
          <p:nvPr/>
        </p:nvSpPr>
        <p:spPr>
          <a:xfrm>
            <a:off x="831776" y="2962226"/>
            <a:ext cx="8877943" cy="498983"/>
          </a:xfrm>
          <a:prstGeom prst="rect">
            <a:avLst/>
          </a:prstGeom>
        </p:spPr>
        <p:txBody>
          <a:bodyPr lIns="0" tIns="0" rIns="0" bIns="0" rtlCol="0" anchor="t">
            <a:spAutoFit/>
          </a:bodyPr>
          <a:lstStyle/>
          <a:p>
            <a:pPr marL="0" lvl="0" indent="0" algn="l">
              <a:lnSpc>
                <a:spcPts val="4199"/>
              </a:lnSpc>
            </a:pPr>
            <a:r>
              <a:rPr lang="en-US" sz="2999" spc="299">
                <a:solidFill>
                  <a:srgbClr val="000000"/>
                </a:solidFill>
                <a:latin typeface="Montserrat Bold" panose="020B0604020202020204" charset="0"/>
              </a:rPr>
              <a:t>QUY TRÌNH THỰC HIỆN</a:t>
            </a:r>
          </a:p>
        </p:txBody>
      </p:sp>
      <p:sp>
        <p:nvSpPr>
          <p:cNvPr id="31" name="TextBox 30">
            <a:extLst>
              <a:ext uri="{FF2B5EF4-FFF2-40B4-BE49-F238E27FC236}">
                <a16:creationId xmlns:a16="http://schemas.microsoft.com/office/drawing/2014/main" id="{D01F16CC-B3F8-C02F-3BC0-EDAEEA10F115}"/>
              </a:ext>
            </a:extLst>
          </p:cNvPr>
          <p:cNvSpPr txBox="1"/>
          <p:nvPr/>
        </p:nvSpPr>
        <p:spPr>
          <a:xfrm>
            <a:off x="9245094" y="7737486"/>
            <a:ext cx="9144000" cy="461665"/>
          </a:xfrm>
          <a:prstGeom prst="rect">
            <a:avLst/>
          </a:prstGeom>
          <a:noFill/>
        </p:spPr>
        <p:txBody>
          <a:bodyPr wrap="square">
            <a:spAutoFit/>
          </a:bodyPr>
          <a:lstStyle/>
          <a:p>
            <a:pPr algn="ctr">
              <a:spcAft>
                <a:spcPts val="1000"/>
              </a:spcAft>
            </a:pPr>
            <a:r>
              <a:rPr lang="en-US" sz="2400" b="1" i="1" kern="100">
                <a:effectLst/>
                <a:latin typeface="Lato" panose="020F0502020204030203" pitchFamily="34" charset="0"/>
                <a:ea typeface="Lato" panose="020F0502020204030203" pitchFamily="34" charset="0"/>
                <a:cs typeface="Lato" panose="020F0502020204030203" pitchFamily="34" charset="0"/>
              </a:rPr>
              <a:t>Hình 15.</a:t>
            </a:r>
            <a:r>
              <a:rPr lang="en-US" sz="2400" i="1" kern="100">
                <a:effectLst/>
                <a:latin typeface="Lato" panose="020F0502020204030203" pitchFamily="34" charset="0"/>
                <a:ea typeface="Lato" panose="020F0502020204030203" pitchFamily="34" charset="0"/>
                <a:cs typeface="Lato" panose="020F0502020204030203" pitchFamily="34" charset="0"/>
              </a:rPr>
              <a:t> Vệ tinh hạ cánh an toàn.</a:t>
            </a:r>
          </a:p>
        </p:txBody>
      </p:sp>
      <p:pic>
        <p:nvPicPr>
          <p:cNvPr id="6" name="Picture 5">
            <a:extLst>
              <a:ext uri="{FF2B5EF4-FFF2-40B4-BE49-F238E27FC236}">
                <a16:creationId xmlns:a16="http://schemas.microsoft.com/office/drawing/2014/main" id="{1993176A-3805-D02E-5287-84BACB4D6F48}"/>
              </a:ext>
            </a:extLst>
          </p:cNvPr>
          <p:cNvPicPr>
            <a:picLocks noChangeAspect="1"/>
          </p:cNvPicPr>
          <p:nvPr/>
        </p:nvPicPr>
        <p:blipFill>
          <a:blip r:embed="rId2"/>
          <a:stretch>
            <a:fillRect/>
          </a:stretch>
        </p:blipFill>
        <p:spPr>
          <a:xfrm>
            <a:off x="10096590" y="1589116"/>
            <a:ext cx="7441009" cy="6059107"/>
          </a:xfrm>
          <a:prstGeom prst="rect">
            <a:avLst/>
          </a:prstGeom>
        </p:spPr>
      </p:pic>
    </p:spTree>
    <p:extLst>
      <p:ext uri="{BB962C8B-B14F-4D97-AF65-F5344CB8AC3E}">
        <p14:creationId xmlns:p14="http://schemas.microsoft.com/office/powerpoint/2010/main" val="155865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76124" y="0"/>
            <a:ext cx="13352049" cy="7634140"/>
            <a:chOff x="0" y="0"/>
            <a:chExt cx="710790" cy="406400"/>
          </a:xfrm>
        </p:grpSpPr>
        <p:sp>
          <p:nvSpPr>
            <p:cNvPr id="3" name="Freeform 3"/>
            <p:cNvSpPr/>
            <p:nvPr/>
          </p:nvSpPr>
          <p:spPr>
            <a:xfrm>
              <a:off x="0" y="0"/>
              <a:ext cx="710790" cy="406400"/>
            </a:xfrm>
            <a:custGeom>
              <a:avLst/>
              <a:gdLst/>
              <a:ahLst/>
              <a:cxnLst/>
              <a:rect l="l" t="t" r="r" b="b"/>
              <a:pathLst>
                <a:path w="710790" h="406400">
                  <a:moveTo>
                    <a:pt x="507590" y="0"/>
                  </a:moveTo>
                  <a:cubicBezTo>
                    <a:pt x="619815" y="0"/>
                    <a:pt x="710790" y="90976"/>
                    <a:pt x="710790" y="203200"/>
                  </a:cubicBezTo>
                  <a:cubicBezTo>
                    <a:pt x="710790" y="315424"/>
                    <a:pt x="619815" y="406400"/>
                    <a:pt x="507590"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txBody>
            <a:bodyPr/>
            <a:lstStyle/>
            <a:p>
              <a:endParaRPr lang="en-US"/>
            </a:p>
          </p:txBody>
        </p:sp>
        <p:sp>
          <p:nvSpPr>
            <p:cNvPr id="4" name="TextBox 4"/>
            <p:cNvSpPr txBox="1"/>
            <p:nvPr/>
          </p:nvSpPr>
          <p:spPr>
            <a:xfrm>
              <a:off x="0" y="-47625"/>
              <a:ext cx="710790" cy="4540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918750" y="1061373"/>
            <a:ext cx="2561144" cy="2263492"/>
            <a:chOff x="0" y="0"/>
            <a:chExt cx="516362" cy="456352"/>
          </a:xfrm>
          <a:solidFill>
            <a:schemeClr val="bg2">
              <a:lumMod val="90000"/>
            </a:schemeClr>
          </a:solidFill>
        </p:grpSpPr>
        <p:sp>
          <p:nvSpPr>
            <p:cNvPr id="6" name="Freeform 6"/>
            <p:cNvSpPr/>
            <p:nvPr/>
          </p:nvSpPr>
          <p:spPr>
            <a:xfrm>
              <a:off x="0" y="0"/>
              <a:ext cx="516362" cy="456352"/>
            </a:xfrm>
            <a:custGeom>
              <a:avLst/>
              <a:gdLst/>
              <a:ahLst/>
              <a:cxnLst/>
              <a:rect l="l" t="t" r="r" b="b"/>
              <a:pathLst>
                <a:path w="516362" h="456352">
                  <a:moveTo>
                    <a:pt x="0" y="0"/>
                  </a:moveTo>
                  <a:lnTo>
                    <a:pt x="516362" y="0"/>
                  </a:lnTo>
                  <a:lnTo>
                    <a:pt x="516362" y="456352"/>
                  </a:lnTo>
                  <a:lnTo>
                    <a:pt x="0" y="456352"/>
                  </a:lnTo>
                  <a:close/>
                </a:path>
              </a:pathLst>
            </a:custGeom>
            <a:grpFill/>
          </p:spPr>
          <p:txBody>
            <a:bodyPr/>
            <a:lstStyle/>
            <a:p>
              <a:endParaRPr lang="en-US"/>
            </a:p>
          </p:txBody>
        </p:sp>
      </p:grpSp>
      <p:grpSp>
        <p:nvGrpSpPr>
          <p:cNvPr id="7" name="Group 7"/>
          <p:cNvGrpSpPr/>
          <p:nvPr/>
        </p:nvGrpSpPr>
        <p:grpSpPr>
          <a:xfrm>
            <a:off x="4494477" y="1061373"/>
            <a:ext cx="2561144" cy="2263492"/>
            <a:chOff x="0" y="0"/>
            <a:chExt cx="516362" cy="456352"/>
          </a:xfrm>
          <a:solidFill>
            <a:schemeClr val="bg2">
              <a:lumMod val="90000"/>
            </a:schemeClr>
          </a:solidFill>
        </p:grpSpPr>
        <p:sp>
          <p:nvSpPr>
            <p:cNvPr id="8" name="Freeform 8"/>
            <p:cNvSpPr/>
            <p:nvPr/>
          </p:nvSpPr>
          <p:spPr>
            <a:xfrm>
              <a:off x="0" y="0"/>
              <a:ext cx="516362" cy="456352"/>
            </a:xfrm>
            <a:custGeom>
              <a:avLst/>
              <a:gdLst/>
              <a:ahLst/>
              <a:cxnLst/>
              <a:rect l="l" t="t" r="r" b="b"/>
              <a:pathLst>
                <a:path w="516362" h="456352">
                  <a:moveTo>
                    <a:pt x="0" y="0"/>
                  </a:moveTo>
                  <a:lnTo>
                    <a:pt x="516362" y="0"/>
                  </a:lnTo>
                  <a:lnTo>
                    <a:pt x="516362" y="456352"/>
                  </a:lnTo>
                  <a:lnTo>
                    <a:pt x="0" y="456352"/>
                  </a:lnTo>
                  <a:close/>
                </a:path>
              </a:pathLst>
            </a:custGeom>
            <a:grpFill/>
          </p:spPr>
          <p:txBody>
            <a:bodyPr/>
            <a:lstStyle/>
            <a:p>
              <a:endParaRPr lang="en-US"/>
            </a:p>
          </p:txBody>
        </p:sp>
      </p:grpSp>
      <p:grpSp>
        <p:nvGrpSpPr>
          <p:cNvPr id="9" name="Group 9"/>
          <p:cNvGrpSpPr/>
          <p:nvPr/>
        </p:nvGrpSpPr>
        <p:grpSpPr>
          <a:xfrm>
            <a:off x="8074803" y="1061373"/>
            <a:ext cx="2561144" cy="2263492"/>
            <a:chOff x="0" y="0"/>
            <a:chExt cx="516362" cy="456352"/>
          </a:xfrm>
          <a:solidFill>
            <a:schemeClr val="bg2">
              <a:lumMod val="90000"/>
            </a:schemeClr>
          </a:solidFill>
        </p:grpSpPr>
        <p:sp>
          <p:nvSpPr>
            <p:cNvPr id="10" name="Freeform 10"/>
            <p:cNvSpPr/>
            <p:nvPr/>
          </p:nvSpPr>
          <p:spPr>
            <a:xfrm>
              <a:off x="0" y="0"/>
              <a:ext cx="516362" cy="456352"/>
            </a:xfrm>
            <a:custGeom>
              <a:avLst/>
              <a:gdLst/>
              <a:ahLst/>
              <a:cxnLst/>
              <a:rect l="l" t="t" r="r" b="b"/>
              <a:pathLst>
                <a:path w="516362" h="456352">
                  <a:moveTo>
                    <a:pt x="0" y="0"/>
                  </a:moveTo>
                  <a:lnTo>
                    <a:pt x="516362" y="0"/>
                  </a:lnTo>
                  <a:lnTo>
                    <a:pt x="516362" y="456352"/>
                  </a:lnTo>
                  <a:lnTo>
                    <a:pt x="0" y="456352"/>
                  </a:lnTo>
                  <a:close/>
                </a:path>
              </a:pathLst>
            </a:custGeom>
            <a:grpFill/>
          </p:spPr>
          <p:txBody>
            <a:bodyPr/>
            <a:lstStyle/>
            <a:p>
              <a:endParaRPr lang="en-US"/>
            </a:p>
          </p:txBody>
        </p:sp>
      </p:grpSp>
      <p:grpSp>
        <p:nvGrpSpPr>
          <p:cNvPr id="11" name="Group 11"/>
          <p:cNvGrpSpPr/>
          <p:nvPr/>
        </p:nvGrpSpPr>
        <p:grpSpPr>
          <a:xfrm>
            <a:off x="918750" y="4692860"/>
            <a:ext cx="2561144" cy="2263492"/>
            <a:chOff x="0" y="0"/>
            <a:chExt cx="516362" cy="456352"/>
          </a:xfrm>
          <a:solidFill>
            <a:schemeClr val="bg2">
              <a:lumMod val="90000"/>
            </a:schemeClr>
          </a:solidFill>
        </p:grpSpPr>
        <p:sp>
          <p:nvSpPr>
            <p:cNvPr id="12" name="Freeform 12"/>
            <p:cNvSpPr/>
            <p:nvPr/>
          </p:nvSpPr>
          <p:spPr>
            <a:xfrm>
              <a:off x="0" y="0"/>
              <a:ext cx="516362" cy="456352"/>
            </a:xfrm>
            <a:custGeom>
              <a:avLst/>
              <a:gdLst/>
              <a:ahLst/>
              <a:cxnLst/>
              <a:rect l="l" t="t" r="r" b="b"/>
              <a:pathLst>
                <a:path w="516362" h="456352">
                  <a:moveTo>
                    <a:pt x="0" y="0"/>
                  </a:moveTo>
                  <a:lnTo>
                    <a:pt x="516362" y="0"/>
                  </a:lnTo>
                  <a:lnTo>
                    <a:pt x="516362" y="456352"/>
                  </a:lnTo>
                  <a:lnTo>
                    <a:pt x="0" y="456352"/>
                  </a:lnTo>
                  <a:close/>
                </a:path>
              </a:pathLst>
            </a:custGeom>
            <a:grpFill/>
          </p:spPr>
          <p:txBody>
            <a:bodyPr/>
            <a:lstStyle/>
            <a:p>
              <a:endParaRPr lang="en-US"/>
            </a:p>
          </p:txBody>
        </p:sp>
      </p:grpSp>
      <p:grpSp>
        <p:nvGrpSpPr>
          <p:cNvPr id="13" name="Group 13"/>
          <p:cNvGrpSpPr/>
          <p:nvPr/>
        </p:nvGrpSpPr>
        <p:grpSpPr>
          <a:xfrm>
            <a:off x="4494477" y="4692860"/>
            <a:ext cx="2561144" cy="2263492"/>
            <a:chOff x="0" y="0"/>
            <a:chExt cx="516362" cy="456352"/>
          </a:xfrm>
          <a:solidFill>
            <a:schemeClr val="bg2">
              <a:lumMod val="90000"/>
            </a:schemeClr>
          </a:solidFill>
        </p:grpSpPr>
        <p:sp>
          <p:nvSpPr>
            <p:cNvPr id="14" name="Freeform 14"/>
            <p:cNvSpPr/>
            <p:nvPr/>
          </p:nvSpPr>
          <p:spPr>
            <a:xfrm>
              <a:off x="0" y="0"/>
              <a:ext cx="516362" cy="456352"/>
            </a:xfrm>
            <a:custGeom>
              <a:avLst/>
              <a:gdLst/>
              <a:ahLst/>
              <a:cxnLst/>
              <a:rect l="l" t="t" r="r" b="b"/>
              <a:pathLst>
                <a:path w="516362" h="456352">
                  <a:moveTo>
                    <a:pt x="0" y="0"/>
                  </a:moveTo>
                  <a:lnTo>
                    <a:pt x="516362" y="0"/>
                  </a:lnTo>
                  <a:lnTo>
                    <a:pt x="516362" y="456352"/>
                  </a:lnTo>
                  <a:lnTo>
                    <a:pt x="0" y="456352"/>
                  </a:lnTo>
                  <a:close/>
                </a:path>
              </a:pathLst>
            </a:custGeom>
            <a:grpFill/>
          </p:spPr>
          <p:txBody>
            <a:bodyPr/>
            <a:lstStyle/>
            <a:p>
              <a:endParaRPr lang="en-US"/>
            </a:p>
          </p:txBody>
        </p:sp>
      </p:grpSp>
      <p:grpSp>
        <p:nvGrpSpPr>
          <p:cNvPr id="15" name="Group 15"/>
          <p:cNvGrpSpPr/>
          <p:nvPr/>
        </p:nvGrpSpPr>
        <p:grpSpPr>
          <a:xfrm>
            <a:off x="8074803" y="4692860"/>
            <a:ext cx="2561144" cy="2263492"/>
            <a:chOff x="0" y="0"/>
            <a:chExt cx="516362" cy="456352"/>
          </a:xfrm>
          <a:solidFill>
            <a:schemeClr val="bg2">
              <a:lumMod val="90000"/>
            </a:schemeClr>
          </a:solidFill>
        </p:grpSpPr>
        <p:sp>
          <p:nvSpPr>
            <p:cNvPr id="16" name="Freeform 16"/>
            <p:cNvSpPr/>
            <p:nvPr/>
          </p:nvSpPr>
          <p:spPr>
            <a:xfrm>
              <a:off x="0" y="0"/>
              <a:ext cx="516362" cy="456352"/>
            </a:xfrm>
            <a:custGeom>
              <a:avLst/>
              <a:gdLst/>
              <a:ahLst/>
              <a:cxnLst/>
              <a:rect l="l" t="t" r="r" b="b"/>
              <a:pathLst>
                <a:path w="516362" h="456352">
                  <a:moveTo>
                    <a:pt x="0" y="0"/>
                  </a:moveTo>
                  <a:lnTo>
                    <a:pt x="516362" y="0"/>
                  </a:lnTo>
                  <a:lnTo>
                    <a:pt x="516362" y="456352"/>
                  </a:lnTo>
                  <a:lnTo>
                    <a:pt x="0" y="456352"/>
                  </a:lnTo>
                  <a:close/>
                </a:path>
              </a:pathLst>
            </a:custGeom>
            <a:grpFill/>
          </p:spPr>
          <p:txBody>
            <a:bodyPr/>
            <a:lstStyle/>
            <a:p>
              <a:endParaRPr lang="en-US"/>
            </a:p>
          </p:txBody>
        </p:sp>
      </p:grpSp>
      <p:sp>
        <p:nvSpPr>
          <p:cNvPr id="17" name="TextBox 17"/>
          <p:cNvSpPr txBox="1"/>
          <p:nvPr/>
        </p:nvSpPr>
        <p:spPr>
          <a:xfrm>
            <a:off x="604422" y="5644749"/>
            <a:ext cx="3189800" cy="345479"/>
          </a:xfrm>
          <a:prstGeom prst="rect">
            <a:avLst/>
          </a:prstGeom>
        </p:spPr>
        <p:txBody>
          <a:bodyPr lIns="0" tIns="0" rIns="0" bIns="0" rtlCol="0" anchor="t">
            <a:spAutoFit/>
          </a:bodyPr>
          <a:lstStyle/>
          <a:p>
            <a:pPr marL="0" lvl="0" indent="0" algn="ctr">
              <a:lnSpc>
                <a:spcPts val="2940"/>
              </a:lnSpc>
            </a:pPr>
            <a:r>
              <a:rPr lang="en-US" sz="2100" spc="210">
                <a:solidFill>
                  <a:srgbClr val="4E6E81"/>
                </a:solidFill>
                <a:latin typeface="Montserrat Bold" panose="020B0604020202020204" charset="0"/>
              </a:rPr>
              <a:t>Nhiệt độ</a:t>
            </a:r>
          </a:p>
        </p:txBody>
      </p:sp>
      <p:sp>
        <p:nvSpPr>
          <p:cNvPr id="18" name="TextBox 18"/>
          <p:cNvSpPr txBox="1"/>
          <p:nvPr/>
        </p:nvSpPr>
        <p:spPr>
          <a:xfrm>
            <a:off x="4180147" y="5644749"/>
            <a:ext cx="3189800" cy="345479"/>
          </a:xfrm>
          <a:prstGeom prst="rect">
            <a:avLst/>
          </a:prstGeom>
        </p:spPr>
        <p:txBody>
          <a:bodyPr lIns="0" tIns="0" rIns="0" bIns="0" rtlCol="0" anchor="t">
            <a:spAutoFit/>
          </a:bodyPr>
          <a:lstStyle/>
          <a:p>
            <a:pPr marL="0" lvl="0" indent="0" algn="ctr">
              <a:lnSpc>
                <a:spcPts val="2940"/>
              </a:lnSpc>
            </a:pPr>
            <a:r>
              <a:rPr lang="en-US" sz="2100" spc="210">
                <a:solidFill>
                  <a:srgbClr val="4E6E81"/>
                </a:solidFill>
                <a:latin typeface="Montserrat Bold" panose="020B0604020202020204" charset="0"/>
              </a:rPr>
              <a:t>Áp suất</a:t>
            </a:r>
          </a:p>
        </p:txBody>
      </p:sp>
      <p:sp>
        <p:nvSpPr>
          <p:cNvPr id="21" name="TextBox 21"/>
          <p:cNvSpPr txBox="1"/>
          <p:nvPr/>
        </p:nvSpPr>
        <p:spPr>
          <a:xfrm>
            <a:off x="7788301" y="5644749"/>
            <a:ext cx="3189800" cy="345479"/>
          </a:xfrm>
          <a:prstGeom prst="rect">
            <a:avLst/>
          </a:prstGeom>
        </p:spPr>
        <p:txBody>
          <a:bodyPr lIns="0" tIns="0" rIns="0" bIns="0" rtlCol="0" anchor="t">
            <a:spAutoFit/>
          </a:bodyPr>
          <a:lstStyle/>
          <a:p>
            <a:pPr marL="0" lvl="0" indent="0" algn="ctr">
              <a:lnSpc>
                <a:spcPts val="2940"/>
              </a:lnSpc>
            </a:pPr>
            <a:r>
              <a:rPr lang="en-US" sz="2100" spc="210">
                <a:solidFill>
                  <a:srgbClr val="4E6E81"/>
                </a:solidFill>
                <a:latin typeface="Montserrat Bold" panose="020B0604020202020204" charset="0"/>
              </a:rPr>
              <a:t>Độ ẩm</a:t>
            </a:r>
          </a:p>
        </p:txBody>
      </p:sp>
      <p:sp>
        <p:nvSpPr>
          <p:cNvPr id="23" name="TextBox 23"/>
          <p:cNvSpPr txBox="1"/>
          <p:nvPr/>
        </p:nvSpPr>
        <p:spPr>
          <a:xfrm>
            <a:off x="571994" y="2015076"/>
            <a:ext cx="3189800" cy="345479"/>
          </a:xfrm>
          <a:prstGeom prst="rect">
            <a:avLst/>
          </a:prstGeom>
        </p:spPr>
        <p:txBody>
          <a:bodyPr lIns="0" tIns="0" rIns="0" bIns="0" rtlCol="0" anchor="t">
            <a:spAutoFit/>
          </a:bodyPr>
          <a:lstStyle/>
          <a:p>
            <a:pPr marL="0" lvl="0" indent="0" algn="ctr">
              <a:lnSpc>
                <a:spcPts val="2940"/>
              </a:lnSpc>
            </a:pPr>
            <a:r>
              <a:rPr lang="en-US" sz="2100" spc="210">
                <a:solidFill>
                  <a:srgbClr val="4E6E81"/>
                </a:solidFill>
                <a:latin typeface="Montserrat Bold" panose="020B0604020202020204" charset="0"/>
              </a:rPr>
              <a:t>Gia tốc kế</a:t>
            </a:r>
          </a:p>
        </p:txBody>
      </p:sp>
      <p:sp>
        <p:nvSpPr>
          <p:cNvPr id="24" name="TextBox 24"/>
          <p:cNvSpPr txBox="1"/>
          <p:nvPr/>
        </p:nvSpPr>
        <p:spPr>
          <a:xfrm>
            <a:off x="4494475" y="1935905"/>
            <a:ext cx="2561145" cy="731611"/>
          </a:xfrm>
          <a:prstGeom prst="rect">
            <a:avLst/>
          </a:prstGeom>
        </p:spPr>
        <p:txBody>
          <a:bodyPr wrap="square" lIns="0" tIns="0" rIns="0" bIns="0" rtlCol="0" anchor="t">
            <a:spAutoFit/>
          </a:bodyPr>
          <a:lstStyle/>
          <a:p>
            <a:pPr marL="0" lvl="0" indent="0" algn="ctr">
              <a:lnSpc>
                <a:spcPts val="2940"/>
              </a:lnSpc>
            </a:pPr>
            <a:r>
              <a:rPr lang="en-US" sz="2100" spc="210">
                <a:solidFill>
                  <a:srgbClr val="4E6E81"/>
                </a:solidFill>
                <a:latin typeface="Montserrat Bold" panose="020B0604020202020204" charset="0"/>
              </a:rPr>
              <a:t>Con quay hồi chuyển</a:t>
            </a:r>
          </a:p>
        </p:txBody>
      </p:sp>
      <p:sp>
        <p:nvSpPr>
          <p:cNvPr id="27" name="TextBox 27"/>
          <p:cNvSpPr txBox="1"/>
          <p:nvPr/>
        </p:nvSpPr>
        <p:spPr>
          <a:xfrm>
            <a:off x="7788301" y="1935905"/>
            <a:ext cx="3189800" cy="345479"/>
          </a:xfrm>
          <a:prstGeom prst="rect">
            <a:avLst/>
          </a:prstGeom>
        </p:spPr>
        <p:txBody>
          <a:bodyPr lIns="0" tIns="0" rIns="0" bIns="0" rtlCol="0" anchor="t">
            <a:spAutoFit/>
          </a:bodyPr>
          <a:lstStyle/>
          <a:p>
            <a:pPr marL="0" lvl="0" indent="0" algn="ctr">
              <a:lnSpc>
                <a:spcPts val="2940"/>
              </a:lnSpc>
            </a:pPr>
            <a:r>
              <a:rPr lang="en-US" sz="2100" spc="210">
                <a:solidFill>
                  <a:srgbClr val="4E6E81"/>
                </a:solidFill>
                <a:latin typeface="Montserrat Bold" panose="020B0604020202020204" charset="0"/>
              </a:rPr>
              <a:t>Độ cao</a:t>
            </a:r>
          </a:p>
        </p:txBody>
      </p:sp>
      <p:sp>
        <p:nvSpPr>
          <p:cNvPr id="29" name="TextBox 29"/>
          <p:cNvSpPr txBox="1"/>
          <p:nvPr/>
        </p:nvSpPr>
        <p:spPr>
          <a:xfrm>
            <a:off x="11285896" y="2660966"/>
            <a:ext cx="6410123" cy="2056269"/>
          </a:xfrm>
          <a:prstGeom prst="rect">
            <a:avLst/>
          </a:prstGeom>
        </p:spPr>
        <p:txBody>
          <a:bodyPr lIns="0" tIns="0" rIns="0" bIns="0" rtlCol="0" anchor="t">
            <a:spAutoFit/>
          </a:bodyPr>
          <a:lstStyle/>
          <a:p>
            <a:pPr marL="0" lvl="0" indent="0" algn="l">
              <a:lnSpc>
                <a:spcPts val="8400"/>
              </a:lnSpc>
            </a:pPr>
            <a:r>
              <a:rPr lang="en-US" sz="5400" spc="300">
                <a:solidFill>
                  <a:srgbClr val="000000"/>
                </a:solidFill>
                <a:latin typeface="Montserrat Bold" panose="020B0604020202020204" charset="0"/>
              </a:rPr>
              <a:t>06. THỰC HÀNH THẢ VỆ TINH</a:t>
            </a:r>
          </a:p>
        </p:txBody>
      </p:sp>
      <p:sp>
        <p:nvSpPr>
          <p:cNvPr id="30" name="TextBox 30"/>
          <p:cNvSpPr txBox="1"/>
          <p:nvPr/>
        </p:nvSpPr>
        <p:spPr>
          <a:xfrm>
            <a:off x="11285896" y="4991134"/>
            <a:ext cx="6410123" cy="480003"/>
          </a:xfrm>
          <a:prstGeom prst="rect">
            <a:avLst/>
          </a:prstGeom>
        </p:spPr>
        <p:txBody>
          <a:bodyPr lIns="0" tIns="0" rIns="0" bIns="0" rtlCol="0" anchor="t">
            <a:spAutoFit/>
          </a:bodyPr>
          <a:lstStyle/>
          <a:p>
            <a:pPr marL="0" lvl="0" indent="0" algn="l">
              <a:lnSpc>
                <a:spcPts val="4199"/>
              </a:lnSpc>
            </a:pPr>
            <a:r>
              <a:rPr lang="en-US" sz="2400" spc="299">
                <a:solidFill>
                  <a:srgbClr val="000000"/>
                </a:solidFill>
                <a:latin typeface="Montserrat Bold" panose="020B0604020202020204" charset="0"/>
              </a:rPr>
              <a:t>DỮ LIỆU THU ĐƯỢC</a:t>
            </a:r>
          </a:p>
        </p:txBody>
      </p:sp>
      <p:grpSp>
        <p:nvGrpSpPr>
          <p:cNvPr id="31" name="Group 31"/>
          <p:cNvGrpSpPr/>
          <p:nvPr/>
        </p:nvGrpSpPr>
        <p:grpSpPr>
          <a:xfrm>
            <a:off x="780210" y="780210"/>
            <a:ext cx="248490" cy="248490"/>
            <a:chOff x="0" y="0"/>
            <a:chExt cx="812800" cy="812800"/>
          </a:xfrm>
        </p:grpSpPr>
        <p:sp>
          <p:nvSpPr>
            <p:cNvPr id="32" name="Freeform 3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34" name="Group 34"/>
          <p:cNvGrpSpPr/>
          <p:nvPr/>
        </p:nvGrpSpPr>
        <p:grpSpPr>
          <a:xfrm>
            <a:off x="17259300" y="9333392"/>
            <a:ext cx="248490" cy="248490"/>
            <a:chOff x="0" y="0"/>
            <a:chExt cx="812800" cy="812800"/>
          </a:xfrm>
        </p:grpSpPr>
        <p:sp>
          <p:nvSpPr>
            <p:cNvPr id="35" name="Freeform 3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36" name="TextBox 3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37" name="Group 13">
            <a:extLst>
              <a:ext uri="{FF2B5EF4-FFF2-40B4-BE49-F238E27FC236}">
                <a16:creationId xmlns:a16="http://schemas.microsoft.com/office/drawing/2014/main" id="{0DB04264-88BC-23B2-6508-E2DCFA4C5060}"/>
              </a:ext>
            </a:extLst>
          </p:cNvPr>
          <p:cNvGrpSpPr/>
          <p:nvPr/>
        </p:nvGrpSpPr>
        <p:grpSpPr>
          <a:xfrm>
            <a:off x="4494476" y="7835715"/>
            <a:ext cx="2561144" cy="2263492"/>
            <a:chOff x="0" y="0"/>
            <a:chExt cx="516362" cy="456352"/>
          </a:xfrm>
          <a:solidFill>
            <a:schemeClr val="bg2">
              <a:lumMod val="90000"/>
            </a:schemeClr>
          </a:solidFill>
        </p:grpSpPr>
        <p:sp>
          <p:nvSpPr>
            <p:cNvPr id="38" name="Freeform 14">
              <a:extLst>
                <a:ext uri="{FF2B5EF4-FFF2-40B4-BE49-F238E27FC236}">
                  <a16:creationId xmlns:a16="http://schemas.microsoft.com/office/drawing/2014/main" id="{5F4D1130-FB3E-6F5B-C57C-45961EDB8335}"/>
                </a:ext>
              </a:extLst>
            </p:cNvPr>
            <p:cNvSpPr/>
            <p:nvPr/>
          </p:nvSpPr>
          <p:spPr>
            <a:xfrm>
              <a:off x="0" y="0"/>
              <a:ext cx="516362" cy="456352"/>
            </a:xfrm>
            <a:custGeom>
              <a:avLst/>
              <a:gdLst/>
              <a:ahLst/>
              <a:cxnLst/>
              <a:rect l="l" t="t" r="r" b="b"/>
              <a:pathLst>
                <a:path w="516362" h="456352">
                  <a:moveTo>
                    <a:pt x="0" y="0"/>
                  </a:moveTo>
                  <a:lnTo>
                    <a:pt x="516362" y="0"/>
                  </a:lnTo>
                  <a:lnTo>
                    <a:pt x="516362" y="456352"/>
                  </a:lnTo>
                  <a:lnTo>
                    <a:pt x="0" y="456352"/>
                  </a:lnTo>
                  <a:close/>
                </a:path>
              </a:pathLst>
            </a:custGeom>
            <a:grpFill/>
          </p:spPr>
          <p:txBody>
            <a:bodyPr/>
            <a:lstStyle/>
            <a:p>
              <a:endParaRPr lang="en-US"/>
            </a:p>
          </p:txBody>
        </p:sp>
      </p:grpSp>
      <p:sp>
        <p:nvSpPr>
          <p:cNvPr id="40" name="Multiplication Sign 39">
            <a:extLst>
              <a:ext uri="{FF2B5EF4-FFF2-40B4-BE49-F238E27FC236}">
                <a16:creationId xmlns:a16="http://schemas.microsoft.com/office/drawing/2014/main" id="{F7A6027C-4BF3-FDF3-0975-06B3A89C96BA}"/>
              </a:ext>
            </a:extLst>
          </p:cNvPr>
          <p:cNvSpPr/>
          <p:nvPr/>
        </p:nvSpPr>
        <p:spPr>
          <a:xfrm>
            <a:off x="4602687" y="7983579"/>
            <a:ext cx="2452933" cy="222299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18">
            <a:extLst>
              <a:ext uri="{FF2B5EF4-FFF2-40B4-BE49-F238E27FC236}">
                <a16:creationId xmlns:a16="http://schemas.microsoft.com/office/drawing/2014/main" id="{24DFF01C-DECB-A777-3C5A-3F30DE823E2C}"/>
              </a:ext>
            </a:extLst>
          </p:cNvPr>
          <p:cNvSpPr txBox="1"/>
          <p:nvPr/>
        </p:nvSpPr>
        <p:spPr>
          <a:xfrm>
            <a:off x="4234253" y="8880148"/>
            <a:ext cx="3189800" cy="345479"/>
          </a:xfrm>
          <a:prstGeom prst="rect">
            <a:avLst/>
          </a:prstGeom>
        </p:spPr>
        <p:txBody>
          <a:bodyPr lIns="0" tIns="0" rIns="0" bIns="0" rtlCol="0" anchor="t">
            <a:spAutoFit/>
          </a:bodyPr>
          <a:lstStyle/>
          <a:p>
            <a:pPr marL="0" lvl="0" indent="0" algn="ctr">
              <a:lnSpc>
                <a:spcPts val="2940"/>
              </a:lnSpc>
            </a:pPr>
            <a:r>
              <a:rPr lang="en-US" sz="2100" spc="210">
                <a:solidFill>
                  <a:schemeClr val="bg1"/>
                </a:solidFill>
                <a:latin typeface="Montserrat Bold" panose="020B0604020202020204" charset="0"/>
              </a:rPr>
              <a:t>GPS</a:t>
            </a:r>
          </a:p>
        </p:txBody>
      </p:sp>
      <p:grpSp>
        <p:nvGrpSpPr>
          <p:cNvPr id="41" name="Group 11">
            <a:extLst>
              <a:ext uri="{FF2B5EF4-FFF2-40B4-BE49-F238E27FC236}">
                <a16:creationId xmlns:a16="http://schemas.microsoft.com/office/drawing/2014/main" id="{8A1C14DD-8DE3-4FD7-F9E5-9609D5470459}"/>
              </a:ext>
            </a:extLst>
          </p:cNvPr>
          <p:cNvGrpSpPr/>
          <p:nvPr/>
        </p:nvGrpSpPr>
        <p:grpSpPr>
          <a:xfrm>
            <a:off x="893212" y="7835715"/>
            <a:ext cx="2561144" cy="2263492"/>
            <a:chOff x="0" y="0"/>
            <a:chExt cx="516362" cy="456352"/>
          </a:xfrm>
          <a:solidFill>
            <a:schemeClr val="bg2">
              <a:lumMod val="90000"/>
            </a:schemeClr>
          </a:solidFill>
        </p:grpSpPr>
        <p:sp>
          <p:nvSpPr>
            <p:cNvPr id="42" name="Freeform 12">
              <a:extLst>
                <a:ext uri="{FF2B5EF4-FFF2-40B4-BE49-F238E27FC236}">
                  <a16:creationId xmlns:a16="http://schemas.microsoft.com/office/drawing/2014/main" id="{78D05880-1898-B495-4E0F-AC758B38A6B4}"/>
                </a:ext>
              </a:extLst>
            </p:cNvPr>
            <p:cNvSpPr/>
            <p:nvPr/>
          </p:nvSpPr>
          <p:spPr>
            <a:xfrm>
              <a:off x="0" y="0"/>
              <a:ext cx="516362" cy="456352"/>
            </a:xfrm>
            <a:custGeom>
              <a:avLst/>
              <a:gdLst/>
              <a:ahLst/>
              <a:cxnLst/>
              <a:rect l="l" t="t" r="r" b="b"/>
              <a:pathLst>
                <a:path w="516362" h="456352">
                  <a:moveTo>
                    <a:pt x="0" y="0"/>
                  </a:moveTo>
                  <a:lnTo>
                    <a:pt x="516362" y="0"/>
                  </a:lnTo>
                  <a:lnTo>
                    <a:pt x="516362" y="456352"/>
                  </a:lnTo>
                  <a:lnTo>
                    <a:pt x="0" y="456352"/>
                  </a:lnTo>
                  <a:close/>
                </a:path>
              </a:pathLst>
            </a:custGeom>
            <a:grpFill/>
          </p:spPr>
          <p:txBody>
            <a:bodyPr/>
            <a:lstStyle/>
            <a:p>
              <a:endParaRPr lang="en-US"/>
            </a:p>
          </p:txBody>
        </p:sp>
      </p:grpSp>
      <p:sp>
        <p:nvSpPr>
          <p:cNvPr id="43" name="TextBox 17">
            <a:extLst>
              <a:ext uri="{FF2B5EF4-FFF2-40B4-BE49-F238E27FC236}">
                <a16:creationId xmlns:a16="http://schemas.microsoft.com/office/drawing/2014/main" id="{B2877477-0CA3-DB72-B6CD-3E60F53063C7}"/>
              </a:ext>
            </a:extLst>
          </p:cNvPr>
          <p:cNvSpPr txBox="1"/>
          <p:nvPr/>
        </p:nvSpPr>
        <p:spPr>
          <a:xfrm>
            <a:off x="604422" y="8833124"/>
            <a:ext cx="3189800" cy="345479"/>
          </a:xfrm>
          <a:prstGeom prst="rect">
            <a:avLst/>
          </a:prstGeom>
        </p:spPr>
        <p:txBody>
          <a:bodyPr lIns="0" tIns="0" rIns="0" bIns="0" rtlCol="0" anchor="t">
            <a:spAutoFit/>
          </a:bodyPr>
          <a:lstStyle/>
          <a:p>
            <a:pPr marL="0" lvl="0" indent="0" algn="ctr">
              <a:lnSpc>
                <a:spcPts val="2940"/>
              </a:lnSpc>
            </a:pPr>
            <a:r>
              <a:rPr lang="en-US" sz="2100" spc="210">
                <a:solidFill>
                  <a:srgbClr val="4E6E81"/>
                </a:solidFill>
                <a:latin typeface="Montserrat Bold" panose="020B0604020202020204" charset="0"/>
              </a:rPr>
              <a:t>Ánh sáng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9009810"/>
            <a:ext cx="248490" cy="24849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7010810" y="1028700"/>
            <a:ext cx="248490" cy="24849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AutoShape 8"/>
          <p:cNvSpPr/>
          <p:nvPr/>
        </p:nvSpPr>
        <p:spPr>
          <a:xfrm flipH="1">
            <a:off x="1033463" y="0"/>
            <a:ext cx="0" cy="3334176"/>
          </a:xfrm>
          <a:prstGeom prst="line">
            <a:avLst/>
          </a:prstGeom>
          <a:ln w="57150" cap="flat">
            <a:solidFill>
              <a:srgbClr val="4E6E81"/>
            </a:solidFill>
            <a:prstDash val="sysDash"/>
            <a:headEnd type="none" w="sm" len="sm"/>
            <a:tailEnd type="none" w="sm" len="sm"/>
          </a:ln>
        </p:spPr>
        <p:txBody>
          <a:bodyPr/>
          <a:lstStyle/>
          <a:p>
            <a:endParaRPr lang="en-US"/>
          </a:p>
        </p:txBody>
      </p:sp>
      <p:sp>
        <p:nvSpPr>
          <p:cNvPr id="10" name="TextBox 10"/>
          <p:cNvSpPr txBox="1"/>
          <p:nvPr/>
        </p:nvSpPr>
        <p:spPr>
          <a:xfrm>
            <a:off x="1379470" y="1401485"/>
            <a:ext cx="15529061" cy="1028700"/>
          </a:xfrm>
          <a:prstGeom prst="rect">
            <a:avLst/>
          </a:prstGeom>
        </p:spPr>
        <p:txBody>
          <a:bodyPr lIns="0" tIns="0" rIns="0" bIns="0" rtlCol="0" anchor="t">
            <a:spAutoFit/>
          </a:bodyPr>
          <a:lstStyle/>
          <a:p>
            <a:pPr marL="0" lvl="0" indent="0" algn="ctr">
              <a:lnSpc>
                <a:spcPts val="8400"/>
              </a:lnSpc>
            </a:pPr>
            <a:r>
              <a:rPr lang="en-US" sz="6000" spc="300">
                <a:solidFill>
                  <a:srgbClr val="000000"/>
                </a:solidFill>
                <a:latin typeface="Montserrat Bold"/>
              </a:rPr>
              <a:t>01. TỔ CHỨC THỰC HIỆN</a:t>
            </a:r>
          </a:p>
        </p:txBody>
      </p:sp>
      <p:sp>
        <p:nvSpPr>
          <p:cNvPr id="11" name="TextBox 11"/>
          <p:cNvSpPr txBox="1"/>
          <p:nvPr/>
        </p:nvSpPr>
        <p:spPr>
          <a:xfrm>
            <a:off x="1379470" y="2535495"/>
            <a:ext cx="15529061" cy="783676"/>
          </a:xfrm>
          <a:prstGeom prst="rect">
            <a:avLst/>
          </a:prstGeom>
        </p:spPr>
        <p:txBody>
          <a:bodyPr lIns="0" tIns="0" rIns="0" bIns="0" rtlCol="0" anchor="t">
            <a:spAutoFit/>
          </a:bodyPr>
          <a:lstStyle/>
          <a:p>
            <a:pPr marL="0" lvl="0" indent="0" algn="ctr">
              <a:lnSpc>
                <a:spcPts val="3219"/>
              </a:lnSpc>
              <a:spcBef>
                <a:spcPct val="0"/>
              </a:spcBef>
            </a:pPr>
            <a:r>
              <a:rPr lang="en-US" sz="2400" spc="229">
                <a:solidFill>
                  <a:srgbClr val="000000"/>
                </a:solidFill>
                <a:latin typeface="Lato"/>
              </a:rPr>
              <a:t>Để thực hiện đề tài, nhóm 2 bao gồm 10 sinh viên được phân chia thành các nhóm nhỏ với các nhiệm vụ như sau:</a:t>
            </a:r>
          </a:p>
        </p:txBody>
      </p:sp>
      <p:graphicFrame>
        <p:nvGraphicFramePr>
          <p:cNvPr id="12" name="Diagram 11">
            <a:extLst>
              <a:ext uri="{FF2B5EF4-FFF2-40B4-BE49-F238E27FC236}">
                <a16:creationId xmlns:a16="http://schemas.microsoft.com/office/drawing/2014/main" id="{479A159C-A1E1-5D82-B987-873FCBD0C575}"/>
              </a:ext>
            </a:extLst>
          </p:cNvPr>
          <p:cNvGraphicFramePr/>
          <p:nvPr>
            <p:extLst>
              <p:ext uri="{D42A27DB-BD31-4B8C-83A1-F6EECF244321}">
                <p14:modId xmlns:p14="http://schemas.microsoft.com/office/powerpoint/2010/main" val="3381588580"/>
              </p:ext>
            </p:extLst>
          </p:nvPr>
        </p:nvGraphicFramePr>
        <p:xfrm>
          <a:off x="1277190" y="3458209"/>
          <a:ext cx="15733620" cy="6591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886696"/>
            <a:ext cx="18288000" cy="6400304"/>
            <a:chOff x="0" y="0"/>
            <a:chExt cx="4816593" cy="1685677"/>
          </a:xfrm>
        </p:grpSpPr>
        <p:sp>
          <p:nvSpPr>
            <p:cNvPr id="3" name="Freeform 3"/>
            <p:cNvSpPr/>
            <p:nvPr/>
          </p:nvSpPr>
          <p:spPr>
            <a:xfrm>
              <a:off x="0" y="0"/>
              <a:ext cx="4816592" cy="1685677"/>
            </a:xfrm>
            <a:custGeom>
              <a:avLst/>
              <a:gdLst/>
              <a:ahLst/>
              <a:cxnLst/>
              <a:rect l="l" t="t" r="r" b="b"/>
              <a:pathLst>
                <a:path w="4816592" h="1685677">
                  <a:moveTo>
                    <a:pt x="0" y="0"/>
                  </a:moveTo>
                  <a:lnTo>
                    <a:pt x="4816592" y="0"/>
                  </a:lnTo>
                  <a:lnTo>
                    <a:pt x="4816592" y="1685677"/>
                  </a:lnTo>
                  <a:lnTo>
                    <a:pt x="0" y="1685677"/>
                  </a:lnTo>
                  <a:close/>
                </a:path>
              </a:pathLst>
            </a:custGeom>
            <a:solidFill>
              <a:srgbClr val="F2F1F1">
                <a:alpha val="80000"/>
              </a:srgbClr>
            </a:solidFill>
          </p:spPr>
          <p:txBody>
            <a:bodyPr/>
            <a:lstStyle/>
            <a:p>
              <a:endParaRPr lang="en-US"/>
            </a:p>
          </p:txBody>
        </p:sp>
        <p:sp>
          <p:nvSpPr>
            <p:cNvPr id="4" name="TextBox 4"/>
            <p:cNvSpPr txBox="1"/>
            <p:nvPr/>
          </p:nvSpPr>
          <p:spPr>
            <a:xfrm>
              <a:off x="0" y="-47625"/>
              <a:ext cx="4816593" cy="1733302"/>
            </a:xfrm>
            <a:prstGeom prst="rect">
              <a:avLst/>
            </a:prstGeom>
          </p:spPr>
          <p:txBody>
            <a:bodyPr lIns="50800" tIns="50800" rIns="50800" bIns="50800" rtlCol="0" anchor="ctr"/>
            <a:lstStyle/>
            <a:p>
              <a:pPr algn="ctr">
                <a:lnSpc>
                  <a:spcPts val="3359"/>
                </a:lnSpc>
              </a:pPr>
              <a:endParaRPr/>
            </a:p>
          </p:txBody>
        </p:sp>
      </p:grpSp>
      <p:sp>
        <p:nvSpPr>
          <p:cNvPr id="19" name="TextBox 19"/>
          <p:cNvSpPr txBox="1"/>
          <p:nvPr/>
        </p:nvSpPr>
        <p:spPr>
          <a:xfrm>
            <a:off x="831776" y="866775"/>
            <a:ext cx="7144921" cy="2075248"/>
          </a:xfrm>
          <a:prstGeom prst="rect">
            <a:avLst/>
          </a:prstGeom>
        </p:spPr>
        <p:txBody>
          <a:bodyPr lIns="0" tIns="0" rIns="0" bIns="0" rtlCol="0" anchor="t">
            <a:spAutoFit/>
          </a:bodyPr>
          <a:lstStyle/>
          <a:p>
            <a:pPr marL="0" lvl="0" indent="0" algn="l">
              <a:lnSpc>
                <a:spcPts val="8400"/>
              </a:lnSpc>
            </a:pPr>
            <a:r>
              <a:rPr lang="en-US" sz="6000" spc="300">
                <a:solidFill>
                  <a:srgbClr val="000000"/>
                </a:solidFill>
                <a:latin typeface="Montserrat Bold" panose="020B0604020202020204" charset="0"/>
              </a:rPr>
              <a:t>06. THỰC HÀNH THẢ VỆ TINH</a:t>
            </a:r>
          </a:p>
        </p:txBody>
      </p:sp>
      <p:grpSp>
        <p:nvGrpSpPr>
          <p:cNvPr id="21" name="Group 21"/>
          <p:cNvGrpSpPr/>
          <p:nvPr/>
        </p:nvGrpSpPr>
        <p:grpSpPr>
          <a:xfrm>
            <a:off x="583287" y="9258300"/>
            <a:ext cx="248490" cy="248490"/>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17456224" y="789698"/>
            <a:ext cx="248490" cy="248490"/>
            <a:chOff x="0" y="0"/>
            <a:chExt cx="812800" cy="812800"/>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27" name="TextBox 8">
            <a:extLst>
              <a:ext uri="{FF2B5EF4-FFF2-40B4-BE49-F238E27FC236}">
                <a16:creationId xmlns:a16="http://schemas.microsoft.com/office/drawing/2014/main" id="{FD4C9E58-2D72-A986-CAC2-50E4488E8AB2}"/>
              </a:ext>
            </a:extLst>
          </p:cNvPr>
          <p:cNvSpPr txBox="1"/>
          <p:nvPr/>
        </p:nvSpPr>
        <p:spPr>
          <a:xfrm>
            <a:off x="831776" y="2962226"/>
            <a:ext cx="10674424" cy="505331"/>
          </a:xfrm>
          <a:prstGeom prst="rect">
            <a:avLst/>
          </a:prstGeom>
        </p:spPr>
        <p:txBody>
          <a:bodyPr wrap="square" lIns="0" tIns="0" rIns="0" bIns="0" rtlCol="0" anchor="t">
            <a:spAutoFit/>
          </a:bodyPr>
          <a:lstStyle/>
          <a:p>
            <a:pPr marL="0" lvl="0" indent="0" algn="l">
              <a:lnSpc>
                <a:spcPts val="4199"/>
              </a:lnSpc>
            </a:pPr>
            <a:r>
              <a:rPr lang="en-US" sz="3200" spc="299">
                <a:solidFill>
                  <a:srgbClr val="000000"/>
                </a:solidFill>
                <a:latin typeface="Montserrat Bold" panose="020B0604020202020204" charset="0"/>
              </a:rPr>
              <a:t>DỮ LIỆU THU ĐƯỢC: Gia tốc + Góc quay</a:t>
            </a:r>
          </a:p>
        </p:txBody>
      </p:sp>
      <p:sp>
        <p:nvSpPr>
          <p:cNvPr id="31" name="TextBox 30">
            <a:extLst>
              <a:ext uri="{FF2B5EF4-FFF2-40B4-BE49-F238E27FC236}">
                <a16:creationId xmlns:a16="http://schemas.microsoft.com/office/drawing/2014/main" id="{D01F16CC-B3F8-C02F-3BC0-EDAEEA10F115}"/>
              </a:ext>
            </a:extLst>
          </p:cNvPr>
          <p:cNvSpPr txBox="1"/>
          <p:nvPr/>
        </p:nvSpPr>
        <p:spPr>
          <a:xfrm>
            <a:off x="-167764" y="9506790"/>
            <a:ext cx="9144000" cy="461665"/>
          </a:xfrm>
          <a:prstGeom prst="rect">
            <a:avLst/>
          </a:prstGeom>
          <a:noFill/>
        </p:spPr>
        <p:txBody>
          <a:bodyPr wrap="square">
            <a:spAutoFit/>
          </a:bodyPr>
          <a:lstStyle/>
          <a:p>
            <a:pPr algn="ctr">
              <a:spcAft>
                <a:spcPts val="1000"/>
              </a:spcAft>
            </a:pPr>
            <a:r>
              <a:rPr lang="en-US" sz="2400" b="1" i="1" kern="100">
                <a:effectLst/>
                <a:latin typeface="Lato" panose="020F0502020204030203" pitchFamily="34" charset="0"/>
                <a:ea typeface="Lato" panose="020F0502020204030203" pitchFamily="34" charset="0"/>
                <a:cs typeface="Lato" panose="020F0502020204030203" pitchFamily="34" charset="0"/>
              </a:rPr>
              <a:t>Hình 1</a:t>
            </a:r>
            <a:r>
              <a:rPr lang="en-US" sz="2400" b="1" i="1" kern="100">
                <a:latin typeface="Lato" panose="020F0502020204030203" pitchFamily="34" charset="0"/>
                <a:ea typeface="Lato" panose="020F0502020204030203" pitchFamily="34" charset="0"/>
                <a:cs typeface="Lato" panose="020F0502020204030203" pitchFamily="34" charset="0"/>
              </a:rPr>
              <a:t>6</a:t>
            </a:r>
            <a:r>
              <a:rPr lang="en-US" sz="2400" b="1" i="1" kern="100">
                <a:effectLst/>
                <a:latin typeface="Lato" panose="020F0502020204030203" pitchFamily="34" charset="0"/>
                <a:ea typeface="Lato" panose="020F0502020204030203" pitchFamily="34" charset="0"/>
                <a:cs typeface="Lato" panose="020F0502020204030203" pitchFamily="34" charset="0"/>
              </a:rPr>
              <a:t>.</a:t>
            </a:r>
            <a:r>
              <a:rPr lang="en-US" sz="2400" i="1" kern="100">
                <a:effectLst/>
                <a:latin typeface="Lato" panose="020F0502020204030203" pitchFamily="34" charset="0"/>
                <a:ea typeface="Lato" panose="020F0502020204030203" pitchFamily="34" charset="0"/>
                <a:cs typeface="Lato" panose="020F0502020204030203" pitchFamily="34" charset="0"/>
              </a:rPr>
              <a:t> </a:t>
            </a:r>
            <a:r>
              <a:rPr lang="vi-VN" sz="2400" i="1" kern="100">
                <a:effectLst/>
                <a:latin typeface="Lato" panose="020F0502020204030203" pitchFamily="34" charset="0"/>
                <a:ea typeface="Lato" panose="020F0502020204030203" pitchFamily="34" charset="0"/>
                <a:cs typeface="Lato" panose="020F0502020204030203" pitchFamily="34" charset="0"/>
              </a:rPr>
              <a:t>Dữ liệu thu được từ cảm biến gia tốc kế</a:t>
            </a:r>
            <a:endParaRPr lang="en-US" sz="2400" i="1" kern="100">
              <a:effectLst/>
              <a:latin typeface="Lato" panose="020F0502020204030203" pitchFamily="34" charset="0"/>
              <a:ea typeface="Lato" panose="020F0502020204030203" pitchFamily="34" charset="0"/>
              <a:cs typeface="Lato" panose="020F0502020204030203" pitchFamily="34" charset="0"/>
            </a:endParaRPr>
          </a:p>
        </p:txBody>
      </p:sp>
      <p:graphicFrame>
        <p:nvGraphicFramePr>
          <p:cNvPr id="6" name="Chart 5">
            <a:extLst>
              <a:ext uri="{FF2B5EF4-FFF2-40B4-BE49-F238E27FC236}">
                <a16:creationId xmlns:a16="http://schemas.microsoft.com/office/drawing/2014/main" id="{731C1DB3-11A7-9700-6E8A-6567C31777D8}"/>
              </a:ext>
            </a:extLst>
          </p:cNvPr>
          <p:cNvGraphicFramePr/>
          <p:nvPr>
            <p:extLst>
              <p:ext uri="{D42A27DB-BD31-4B8C-83A1-F6EECF244321}">
                <p14:modId xmlns:p14="http://schemas.microsoft.com/office/powerpoint/2010/main" val="477462658"/>
              </p:ext>
            </p:extLst>
          </p:nvPr>
        </p:nvGraphicFramePr>
        <p:xfrm>
          <a:off x="831776" y="3886696"/>
          <a:ext cx="7550224" cy="535704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55469A42-0AF1-6E56-10E8-0DF3168157A9}"/>
              </a:ext>
            </a:extLst>
          </p:cNvPr>
          <p:cNvGraphicFramePr/>
          <p:nvPr>
            <p:extLst>
              <p:ext uri="{D42A27DB-BD31-4B8C-83A1-F6EECF244321}">
                <p14:modId xmlns:p14="http://schemas.microsoft.com/office/powerpoint/2010/main" val="1592533079"/>
              </p:ext>
            </p:extLst>
          </p:nvPr>
        </p:nvGraphicFramePr>
        <p:xfrm>
          <a:off x="9753600" y="3886696"/>
          <a:ext cx="7550224" cy="5357044"/>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BF5F4109-4B11-DEF4-5D01-1B2DCD31FDB2}"/>
              </a:ext>
            </a:extLst>
          </p:cNvPr>
          <p:cNvSpPr txBox="1"/>
          <p:nvPr/>
        </p:nvSpPr>
        <p:spPr>
          <a:xfrm>
            <a:off x="8956712" y="9525071"/>
            <a:ext cx="9144000" cy="461665"/>
          </a:xfrm>
          <a:prstGeom prst="rect">
            <a:avLst/>
          </a:prstGeom>
          <a:noFill/>
        </p:spPr>
        <p:txBody>
          <a:bodyPr wrap="square">
            <a:spAutoFit/>
          </a:bodyPr>
          <a:lstStyle/>
          <a:p>
            <a:pPr algn="ctr">
              <a:spcAft>
                <a:spcPts val="1000"/>
              </a:spcAft>
            </a:pPr>
            <a:r>
              <a:rPr lang="en-US" sz="2400" b="1" i="1" kern="100">
                <a:effectLst/>
                <a:latin typeface="Lato" panose="020F0502020204030203" pitchFamily="34" charset="0"/>
                <a:ea typeface="Lato" panose="020F0502020204030203" pitchFamily="34" charset="0"/>
                <a:cs typeface="Lato" panose="020F0502020204030203" pitchFamily="34" charset="0"/>
              </a:rPr>
              <a:t>Hình 17.</a:t>
            </a:r>
            <a:r>
              <a:rPr lang="en-US" sz="2400" i="1" kern="100">
                <a:effectLst/>
                <a:latin typeface="Lato" panose="020F0502020204030203" pitchFamily="34" charset="0"/>
                <a:ea typeface="Lato" panose="020F0502020204030203" pitchFamily="34" charset="0"/>
                <a:cs typeface="Lato" panose="020F0502020204030203" pitchFamily="34" charset="0"/>
              </a:rPr>
              <a:t> </a:t>
            </a:r>
            <a:r>
              <a:rPr lang="vi-VN" sz="2400" i="1" kern="100">
                <a:effectLst/>
                <a:latin typeface="Lato" panose="020F0502020204030203" pitchFamily="34" charset="0"/>
                <a:ea typeface="Lato" panose="020F0502020204030203" pitchFamily="34" charset="0"/>
                <a:cs typeface="Lato" panose="020F0502020204030203" pitchFamily="34" charset="0"/>
              </a:rPr>
              <a:t>Dữ liệu thu được từ </a:t>
            </a:r>
            <a:r>
              <a:rPr lang="en-US" sz="2400" i="1" kern="100">
                <a:effectLst/>
                <a:latin typeface="Lato" panose="020F0502020204030203" pitchFamily="34" charset="0"/>
                <a:ea typeface="Lato" panose="020F0502020204030203" pitchFamily="34" charset="0"/>
                <a:cs typeface="Lato" panose="020F0502020204030203" pitchFamily="34" charset="0"/>
              </a:rPr>
              <a:t>con quay hồi chuyển</a:t>
            </a:r>
          </a:p>
        </p:txBody>
      </p:sp>
    </p:spTree>
    <p:extLst>
      <p:ext uri="{BB962C8B-B14F-4D97-AF65-F5344CB8AC3E}">
        <p14:creationId xmlns:p14="http://schemas.microsoft.com/office/powerpoint/2010/main" val="38971160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886696"/>
            <a:ext cx="18288000" cy="6400304"/>
            <a:chOff x="0" y="0"/>
            <a:chExt cx="4816593" cy="1685677"/>
          </a:xfrm>
        </p:grpSpPr>
        <p:sp>
          <p:nvSpPr>
            <p:cNvPr id="3" name="Freeform 3"/>
            <p:cNvSpPr/>
            <p:nvPr/>
          </p:nvSpPr>
          <p:spPr>
            <a:xfrm>
              <a:off x="0" y="0"/>
              <a:ext cx="4816592" cy="1685677"/>
            </a:xfrm>
            <a:custGeom>
              <a:avLst/>
              <a:gdLst/>
              <a:ahLst/>
              <a:cxnLst/>
              <a:rect l="l" t="t" r="r" b="b"/>
              <a:pathLst>
                <a:path w="4816592" h="1685677">
                  <a:moveTo>
                    <a:pt x="0" y="0"/>
                  </a:moveTo>
                  <a:lnTo>
                    <a:pt x="4816592" y="0"/>
                  </a:lnTo>
                  <a:lnTo>
                    <a:pt x="4816592" y="1685677"/>
                  </a:lnTo>
                  <a:lnTo>
                    <a:pt x="0" y="1685677"/>
                  </a:lnTo>
                  <a:close/>
                </a:path>
              </a:pathLst>
            </a:custGeom>
            <a:solidFill>
              <a:srgbClr val="F2F1F1">
                <a:alpha val="80000"/>
              </a:srgbClr>
            </a:solidFill>
          </p:spPr>
          <p:txBody>
            <a:bodyPr/>
            <a:lstStyle/>
            <a:p>
              <a:endParaRPr lang="en-US"/>
            </a:p>
          </p:txBody>
        </p:sp>
        <p:sp>
          <p:nvSpPr>
            <p:cNvPr id="4" name="TextBox 4"/>
            <p:cNvSpPr txBox="1"/>
            <p:nvPr/>
          </p:nvSpPr>
          <p:spPr>
            <a:xfrm>
              <a:off x="0" y="-47625"/>
              <a:ext cx="4816593" cy="1733302"/>
            </a:xfrm>
            <a:prstGeom prst="rect">
              <a:avLst/>
            </a:prstGeom>
          </p:spPr>
          <p:txBody>
            <a:bodyPr lIns="50800" tIns="50800" rIns="50800" bIns="50800" rtlCol="0" anchor="ctr"/>
            <a:lstStyle/>
            <a:p>
              <a:pPr algn="ctr">
                <a:lnSpc>
                  <a:spcPts val="3359"/>
                </a:lnSpc>
              </a:pPr>
              <a:endParaRPr/>
            </a:p>
          </p:txBody>
        </p:sp>
      </p:grpSp>
      <p:sp>
        <p:nvSpPr>
          <p:cNvPr id="19" name="TextBox 19"/>
          <p:cNvSpPr txBox="1"/>
          <p:nvPr/>
        </p:nvSpPr>
        <p:spPr>
          <a:xfrm>
            <a:off x="831776" y="866775"/>
            <a:ext cx="7144921" cy="2075248"/>
          </a:xfrm>
          <a:prstGeom prst="rect">
            <a:avLst/>
          </a:prstGeom>
        </p:spPr>
        <p:txBody>
          <a:bodyPr lIns="0" tIns="0" rIns="0" bIns="0" rtlCol="0" anchor="t">
            <a:spAutoFit/>
          </a:bodyPr>
          <a:lstStyle/>
          <a:p>
            <a:pPr marL="0" lvl="0" indent="0" algn="l">
              <a:lnSpc>
                <a:spcPts val="8400"/>
              </a:lnSpc>
            </a:pPr>
            <a:r>
              <a:rPr lang="en-US" sz="6000" spc="300">
                <a:solidFill>
                  <a:srgbClr val="000000"/>
                </a:solidFill>
                <a:latin typeface="Montserrat Bold" panose="020B0604020202020204" charset="0"/>
              </a:rPr>
              <a:t>06. THỰC HÀNH THẢ VỆ TINH</a:t>
            </a:r>
          </a:p>
        </p:txBody>
      </p:sp>
      <p:grpSp>
        <p:nvGrpSpPr>
          <p:cNvPr id="21" name="Group 21"/>
          <p:cNvGrpSpPr/>
          <p:nvPr/>
        </p:nvGrpSpPr>
        <p:grpSpPr>
          <a:xfrm>
            <a:off x="583287" y="9258300"/>
            <a:ext cx="248490" cy="248490"/>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17456224" y="789698"/>
            <a:ext cx="248490" cy="248490"/>
            <a:chOff x="0" y="0"/>
            <a:chExt cx="812800" cy="812800"/>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27" name="TextBox 8">
            <a:extLst>
              <a:ext uri="{FF2B5EF4-FFF2-40B4-BE49-F238E27FC236}">
                <a16:creationId xmlns:a16="http://schemas.microsoft.com/office/drawing/2014/main" id="{FD4C9E58-2D72-A986-CAC2-50E4488E8AB2}"/>
              </a:ext>
            </a:extLst>
          </p:cNvPr>
          <p:cNvSpPr txBox="1"/>
          <p:nvPr/>
        </p:nvSpPr>
        <p:spPr>
          <a:xfrm>
            <a:off x="831776" y="2962226"/>
            <a:ext cx="10674424" cy="505331"/>
          </a:xfrm>
          <a:prstGeom prst="rect">
            <a:avLst/>
          </a:prstGeom>
        </p:spPr>
        <p:txBody>
          <a:bodyPr wrap="square" lIns="0" tIns="0" rIns="0" bIns="0" rtlCol="0" anchor="t">
            <a:spAutoFit/>
          </a:bodyPr>
          <a:lstStyle/>
          <a:p>
            <a:pPr marL="0" lvl="0" indent="0" algn="l">
              <a:lnSpc>
                <a:spcPts val="4199"/>
              </a:lnSpc>
            </a:pPr>
            <a:r>
              <a:rPr lang="en-US" sz="3200" spc="299">
                <a:solidFill>
                  <a:srgbClr val="000000"/>
                </a:solidFill>
                <a:latin typeface="Montserrat Bold" panose="020B0604020202020204" charset="0"/>
              </a:rPr>
              <a:t>DỮ LIỆU THU ĐƯỢC: Độ cao + Nhiệt độ</a:t>
            </a:r>
          </a:p>
        </p:txBody>
      </p:sp>
      <p:sp>
        <p:nvSpPr>
          <p:cNvPr id="31" name="TextBox 30">
            <a:extLst>
              <a:ext uri="{FF2B5EF4-FFF2-40B4-BE49-F238E27FC236}">
                <a16:creationId xmlns:a16="http://schemas.microsoft.com/office/drawing/2014/main" id="{D01F16CC-B3F8-C02F-3BC0-EDAEEA10F115}"/>
              </a:ext>
            </a:extLst>
          </p:cNvPr>
          <p:cNvSpPr txBox="1"/>
          <p:nvPr/>
        </p:nvSpPr>
        <p:spPr>
          <a:xfrm>
            <a:off x="-167764" y="9506790"/>
            <a:ext cx="9144000" cy="461665"/>
          </a:xfrm>
          <a:prstGeom prst="rect">
            <a:avLst/>
          </a:prstGeom>
          <a:noFill/>
        </p:spPr>
        <p:txBody>
          <a:bodyPr wrap="square">
            <a:spAutoFit/>
          </a:bodyPr>
          <a:lstStyle/>
          <a:p>
            <a:pPr algn="ctr">
              <a:spcAft>
                <a:spcPts val="1000"/>
              </a:spcAft>
            </a:pPr>
            <a:r>
              <a:rPr lang="en-US" sz="2400" b="1" i="1" kern="100">
                <a:effectLst/>
                <a:latin typeface="Lato" panose="020F0502020204030203" pitchFamily="34" charset="0"/>
                <a:ea typeface="Lato" panose="020F0502020204030203" pitchFamily="34" charset="0"/>
                <a:cs typeface="Lato" panose="020F0502020204030203" pitchFamily="34" charset="0"/>
              </a:rPr>
              <a:t>Hình 18.</a:t>
            </a:r>
            <a:r>
              <a:rPr lang="en-US" sz="2400" i="1" kern="100">
                <a:effectLst/>
                <a:latin typeface="Lato" panose="020F0502020204030203" pitchFamily="34" charset="0"/>
                <a:ea typeface="Lato" panose="020F0502020204030203" pitchFamily="34" charset="0"/>
                <a:cs typeface="Lato" panose="020F0502020204030203" pitchFamily="34" charset="0"/>
              </a:rPr>
              <a:t> </a:t>
            </a:r>
            <a:r>
              <a:rPr lang="vi-VN" sz="2400" i="1" kern="100">
                <a:effectLst/>
                <a:latin typeface="Lato" panose="020F0502020204030203" pitchFamily="34" charset="0"/>
                <a:ea typeface="Lato" panose="020F0502020204030203" pitchFamily="34" charset="0"/>
                <a:cs typeface="Lato" panose="020F0502020204030203" pitchFamily="34" charset="0"/>
              </a:rPr>
              <a:t>Dữ liệu thu được </a:t>
            </a:r>
            <a:r>
              <a:rPr lang="en-US" sz="2400" i="1" kern="100">
                <a:effectLst/>
                <a:latin typeface="Lato" panose="020F0502020204030203" pitchFamily="34" charset="0"/>
                <a:ea typeface="Lato" panose="020F0502020204030203" pitchFamily="34" charset="0"/>
                <a:cs typeface="Lato" panose="020F0502020204030203" pitchFamily="34" charset="0"/>
              </a:rPr>
              <a:t>về độ cao</a:t>
            </a:r>
          </a:p>
        </p:txBody>
      </p:sp>
      <p:sp>
        <p:nvSpPr>
          <p:cNvPr id="9" name="TextBox 8">
            <a:extLst>
              <a:ext uri="{FF2B5EF4-FFF2-40B4-BE49-F238E27FC236}">
                <a16:creationId xmlns:a16="http://schemas.microsoft.com/office/drawing/2014/main" id="{BF5F4109-4B11-DEF4-5D01-1B2DCD31FDB2}"/>
              </a:ext>
            </a:extLst>
          </p:cNvPr>
          <p:cNvSpPr txBox="1"/>
          <p:nvPr/>
        </p:nvSpPr>
        <p:spPr>
          <a:xfrm>
            <a:off x="8956712" y="9525071"/>
            <a:ext cx="9144000" cy="461665"/>
          </a:xfrm>
          <a:prstGeom prst="rect">
            <a:avLst/>
          </a:prstGeom>
          <a:noFill/>
        </p:spPr>
        <p:txBody>
          <a:bodyPr wrap="square">
            <a:spAutoFit/>
          </a:bodyPr>
          <a:lstStyle/>
          <a:p>
            <a:pPr algn="ctr">
              <a:spcAft>
                <a:spcPts val="1000"/>
              </a:spcAft>
            </a:pPr>
            <a:r>
              <a:rPr lang="en-US" sz="2400" b="1" i="1" kern="100">
                <a:effectLst/>
                <a:latin typeface="Lato" panose="020F0502020204030203" pitchFamily="34" charset="0"/>
                <a:ea typeface="Lato" panose="020F0502020204030203" pitchFamily="34" charset="0"/>
                <a:cs typeface="Lato" panose="020F0502020204030203" pitchFamily="34" charset="0"/>
              </a:rPr>
              <a:t>Hình 19.</a:t>
            </a:r>
            <a:r>
              <a:rPr lang="en-US" sz="2400" i="1" kern="100">
                <a:effectLst/>
                <a:latin typeface="Lato" panose="020F0502020204030203" pitchFamily="34" charset="0"/>
                <a:ea typeface="Lato" panose="020F0502020204030203" pitchFamily="34" charset="0"/>
                <a:cs typeface="Lato" panose="020F0502020204030203" pitchFamily="34" charset="0"/>
              </a:rPr>
              <a:t> </a:t>
            </a:r>
            <a:r>
              <a:rPr lang="vi-VN" sz="2400" i="1" kern="100">
                <a:effectLst/>
                <a:latin typeface="Lato" panose="020F0502020204030203" pitchFamily="34" charset="0"/>
                <a:ea typeface="Lato" panose="020F0502020204030203" pitchFamily="34" charset="0"/>
                <a:cs typeface="Lato" panose="020F0502020204030203" pitchFamily="34" charset="0"/>
              </a:rPr>
              <a:t>Dữ liệu thu được từ </a:t>
            </a:r>
            <a:r>
              <a:rPr lang="en-US" sz="2400" i="1" kern="100">
                <a:effectLst/>
                <a:latin typeface="Lato" panose="020F0502020204030203" pitchFamily="34" charset="0"/>
                <a:ea typeface="Lato" panose="020F0502020204030203" pitchFamily="34" charset="0"/>
                <a:cs typeface="Lato" panose="020F0502020204030203" pitchFamily="34" charset="0"/>
              </a:rPr>
              <a:t>con quay hồi chuyển</a:t>
            </a:r>
          </a:p>
        </p:txBody>
      </p:sp>
      <p:graphicFrame>
        <p:nvGraphicFramePr>
          <p:cNvPr id="5" name="Chart 4">
            <a:extLst>
              <a:ext uri="{FF2B5EF4-FFF2-40B4-BE49-F238E27FC236}">
                <a16:creationId xmlns:a16="http://schemas.microsoft.com/office/drawing/2014/main" id="{81717579-65BF-80A9-F4B7-B87F667CD3FE}"/>
              </a:ext>
            </a:extLst>
          </p:cNvPr>
          <p:cNvGraphicFramePr/>
          <p:nvPr>
            <p:extLst>
              <p:ext uri="{D42A27DB-BD31-4B8C-83A1-F6EECF244321}">
                <p14:modId xmlns:p14="http://schemas.microsoft.com/office/powerpoint/2010/main" val="3982844350"/>
              </p:ext>
            </p:extLst>
          </p:nvPr>
        </p:nvGraphicFramePr>
        <p:xfrm>
          <a:off x="831776" y="3901062"/>
          <a:ext cx="8124936" cy="536741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A3C5CF28-3B90-7CBB-FE95-9B5EE8D899A5}"/>
              </a:ext>
            </a:extLst>
          </p:cNvPr>
          <p:cNvGraphicFramePr/>
          <p:nvPr>
            <p:extLst>
              <p:ext uri="{D42A27DB-BD31-4B8C-83A1-F6EECF244321}">
                <p14:modId xmlns:p14="http://schemas.microsoft.com/office/powerpoint/2010/main" val="998149269"/>
              </p:ext>
            </p:extLst>
          </p:nvPr>
        </p:nvGraphicFramePr>
        <p:xfrm>
          <a:off x="10287000" y="3901062"/>
          <a:ext cx="7169224" cy="534267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659733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886696"/>
            <a:ext cx="18288000" cy="6400304"/>
            <a:chOff x="0" y="0"/>
            <a:chExt cx="4816593" cy="1685677"/>
          </a:xfrm>
        </p:grpSpPr>
        <p:sp>
          <p:nvSpPr>
            <p:cNvPr id="3" name="Freeform 3"/>
            <p:cNvSpPr/>
            <p:nvPr/>
          </p:nvSpPr>
          <p:spPr>
            <a:xfrm>
              <a:off x="0" y="0"/>
              <a:ext cx="4816592" cy="1685677"/>
            </a:xfrm>
            <a:custGeom>
              <a:avLst/>
              <a:gdLst/>
              <a:ahLst/>
              <a:cxnLst/>
              <a:rect l="l" t="t" r="r" b="b"/>
              <a:pathLst>
                <a:path w="4816592" h="1685677">
                  <a:moveTo>
                    <a:pt x="0" y="0"/>
                  </a:moveTo>
                  <a:lnTo>
                    <a:pt x="4816592" y="0"/>
                  </a:lnTo>
                  <a:lnTo>
                    <a:pt x="4816592" y="1685677"/>
                  </a:lnTo>
                  <a:lnTo>
                    <a:pt x="0" y="1685677"/>
                  </a:lnTo>
                  <a:close/>
                </a:path>
              </a:pathLst>
            </a:custGeom>
            <a:solidFill>
              <a:srgbClr val="F2F1F1">
                <a:alpha val="80000"/>
              </a:srgbClr>
            </a:solidFill>
          </p:spPr>
          <p:txBody>
            <a:bodyPr/>
            <a:lstStyle/>
            <a:p>
              <a:endParaRPr lang="en-US"/>
            </a:p>
          </p:txBody>
        </p:sp>
        <p:sp>
          <p:nvSpPr>
            <p:cNvPr id="4" name="TextBox 4"/>
            <p:cNvSpPr txBox="1"/>
            <p:nvPr/>
          </p:nvSpPr>
          <p:spPr>
            <a:xfrm>
              <a:off x="0" y="-47625"/>
              <a:ext cx="4816593" cy="1733302"/>
            </a:xfrm>
            <a:prstGeom prst="rect">
              <a:avLst/>
            </a:prstGeom>
          </p:spPr>
          <p:txBody>
            <a:bodyPr lIns="50800" tIns="50800" rIns="50800" bIns="50800" rtlCol="0" anchor="ctr"/>
            <a:lstStyle/>
            <a:p>
              <a:pPr algn="ctr">
                <a:lnSpc>
                  <a:spcPts val="3359"/>
                </a:lnSpc>
              </a:pPr>
              <a:endParaRPr/>
            </a:p>
          </p:txBody>
        </p:sp>
      </p:grpSp>
      <p:sp>
        <p:nvSpPr>
          <p:cNvPr id="19" name="TextBox 19"/>
          <p:cNvSpPr txBox="1"/>
          <p:nvPr/>
        </p:nvSpPr>
        <p:spPr>
          <a:xfrm>
            <a:off x="831776" y="866775"/>
            <a:ext cx="7144921" cy="2075248"/>
          </a:xfrm>
          <a:prstGeom prst="rect">
            <a:avLst/>
          </a:prstGeom>
        </p:spPr>
        <p:txBody>
          <a:bodyPr lIns="0" tIns="0" rIns="0" bIns="0" rtlCol="0" anchor="t">
            <a:spAutoFit/>
          </a:bodyPr>
          <a:lstStyle/>
          <a:p>
            <a:pPr marL="0" lvl="0" indent="0" algn="l">
              <a:lnSpc>
                <a:spcPts val="8400"/>
              </a:lnSpc>
            </a:pPr>
            <a:r>
              <a:rPr lang="en-US" sz="6000" spc="300">
                <a:solidFill>
                  <a:srgbClr val="000000"/>
                </a:solidFill>
                <a:latin typeface="Montserrat Bold" panose="020B0604020202020204" charset="0"/>
              </a:rPr>
              <a:t>06. THỰC HÀNH THẢ VỆ TINH</a:t>
            </a:r>
          </a:p>
        </p:txBody>
      </p:sp>
      <p:grpSp>
        <p:nvGrpSpPr>
          <p:cNvPr id="21" name="Group 21"/>
          <p:cNvGrpSpPr/>
          <p:nvPr/>
        </p:nvGrpSpPr>
        <p:grpSpPr>
          <a:xfrm>
            <a:off x="583287" y="9258300"/>
            <a:ext cx="248490" cy="248490"/>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17456224" y="789698"/>
            <a:ext cx="248490" cy="248490"/>
            <a:chOff x="0" y="0"/>
            <a:chExt cx="812800" cy="812800"/>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27" name="TextBox 8">
            <a:extLst>
              <a:ext uri="{FF2B5EF4-FFF2-40B4-BE49-F238E27FC236}">
                <a16:creationId xmlns:a16="http://schemas.microsoft.com/office/drawing/2014/main" id="{FD4C9E58-2D72-A986-CAC2-50E4488E8AB2}"/>
              </a:ext>
            </a:extLst>
          </p:cNvPr>
          <p:cNvSpPr txBox="1"/>
          <p:nvPr/>
        </p:nvSpPr>
        <p:spPr>
          <a:xfrm>
            <a:off x="831776" y="2962226"/>
            <a:ext cx="10674424" cy="505331"/>
          </a:xfrm>
          <a:prstGeom prst="rect">
            <a:avLst/>
          </a:prstGeom>
        </p:spPr>
        <p:txBody>
          <a:bodyPr wrap="square" lIns="0" tIns="0" rIns="0" bIns="0" rtlCol="0" anchor="t">
            <a:spAutoFit/>
          </a:bodyPr>
          <a:lstStyle/>
          <a:p>
            <a:pPr marL="0" lvl="0" indent="0" algn="l">
              <a:lnSpc>
                <a:spcPts val="4199"/>
              </a:lnSpc>
            </a:pPr>
            <a:r>
              <a:rPr lang="en-US" sz="3200" spc="299">
                <a:solidFill>
                  <a:srgbClr val="000000"/>
                </a:solidFill>
                <a:latin typeface="Montserrat Bold" panose="020B0604020202020204" charset="0"/>
              </a:rPr>
              <a:t>DỮ LIỆU THU ĐƯỢC: Áp suất + Độ ẩm</a:t>
            </a:r>
          </a:p>
        </p:txBody>
      </p:sp>
      <p:sp>
        <p:nvSpPr>
          <p:cNvPr id="31" name="TextBox 30">
            <a:extLst>
              <a:ext uri="{FF2B5EF4-FFF2-40B4-BE49-F238E27FC236}">
                <a16:creationId xmlns:a16="http://schemas.microsoft.com/office/drawing/2014/main" id="{D01F16CC-B3F8-C02F-3BC0-EDAEEA10F115}"/>
              </a:ext>
            </a:extLst>
          </p:cNvPr>
          <p:cNvSpPr txBox="1"/>
          <p:nvPr/>
        </p:nvSpPr>
        <p:spPr>
          <a:xfrm>
            <a:off x="-167764" y="9506790"/>
            <a:ext cx="9144000" cy="461665"/>
          </a:xfrm>
          <a:prstGeom prst="rect">
            <a:avLst/>
          </a:prstGeom>
          <a:noFill/>
        </p:spPr>
        <p:txBody>
          <a:bodyPr wrap="square">
            <a:spAutoFit/>
          </a:bodyPr>
          <a:lstStyle/>
          <a:p>
            <a:pPr algn="ctr">
              <a:spcAft>
                <a:spcPts val="1000"/>
              </a:spcAft>
            </a:pPr>
            <a:r>
              <a:rPr lang="en-US" sz="2400" b="1" i="1" kern="100">
                <a:effectLst/>
                <a:latin typeface="Lato" panose="020F0502020204030203" pitchFamily="34" charset="0"/>
                <a:ea typeface="Lato" panose="020F0502020204030203" pitchFamily="34" charset="0"/>
                <a:cs typeface="Lato" panose="020F0502020204030203" pitchFamily="34" charset="0"/>
              </a:rPr>
              <a:t>Hình </a:t>
            </a:r>
            <a:r>
              <a:rPr lang="en-US" sz="2400" b="1" i="1" kern="100">
                <a:latin typeface="Lato" panose="020F0502020204030203" pitchFamily="34" charset="0"/>
                <a:ea typeface="Lato" panose="020F0502020204030203" pitchFamily="34" charset="0"/>
                <a:cs typeface="Lato" panose="020F0502020204030203" pitchFamily="34" charset="0"/>
              </a:rPr>
              <a:t>20</a:t>
            </a:r>
            <a:r>
              <a:rPr lang="en-US" sz="2400" b="1" i="1" kern="100">
                <a:effectLst/>
                <a:latin typeface="Lato" panose="020F0502020204030203" pitchFamily="34" charset="0"/>
                <a:ea typeface="Lato" panose="020F0502020204030203" pitchFamily="34" charset="0"/>
                <a:cs typeface="Lato" panose="020F0502020204030203" pitchFamily="34" charset="0"/>
              </a:rPr>
              <a:t>.</a:t>
            </a:r>
            <a:r>
              <a:rPr lang="en-US" sz="2400" i="1" kern="100">
                <a:effectLst/>
                <a:latin typeface="Lato" panose="020F0502020204030203" pitchFamily="34" charset="0"/>
                <a:ea typeface="Lato" panose="020F0502020204030203" pitchFamily="34" charset="0"/>
                <a:cs typeface="Lato" panose="020F0502020204030203" pitchFamily="34" charset="0"/>
              </a:rPr>
              <a:t> </a:t>
            </a:r>
            <a:r>
              <a:rPr lang="vi-VN" sz="2400" i="1" kern="100">
                <a:effectLst/>
                <a:latin typeface="Lato" panose="020F0502020204030203" pitchFamily="34" charset="0"/>
                <a:ea typeface="Lato" panose="020F0502020204030203" pitchFamily="34" charset="0"/>
                <a:cs typeface="Lato" panose="020F0502020204030203" pitchFamily="34" charset="0"/>
              </a:rPr>
              <a:t>Dữ liệu thu được </a:t>
            </a:r>
            <a:r>
              <a:rPr lang="en-US" sz="2400" i="1" kern="100">
                <a:effectLst/>
                <a:latin typeface="Lato" panose="020F0502020204030203" pitchFamily="34" charset="0"/>
                <a:ea typeface="Lato" panose="020F0502020204030203" pitchFamily="34" charset="0"/>
                <a:cs typeface="Lato" panose="020F0502020204030203" pitchFamily="34" charset="0"/>
              </a:rPr>
              <a:t>về áp suất</a:t>
            </a:r>
          </a:p>
        </p:txBody>
      </p:sp>
      <p:sp>
        <p:nvSpPr>
          <p:cNvPr id="9" name="TextBox 8">
            <a:extLst>
              <a:ext uri="{FF2B5EF4-FFF2-40B4-BE49-F238E27FC236}">
                <a16:creationId xmlns:a16="http://schemas.microsoft.com/office/drawing/2014/main" id="{BF5F4109-4B11-DEF4-5D01-1B2DCD31FDB2}"/>
              </a:ext>
            </a:extLst>
          </p:cNvPr>
          <p:cNvSpPr txBox="1"/>
          <p:nvPr/>
        </p:nvSpPr>
        <p:spPr>
          <a:xfrm>
            <a:off x="8956712" y="9525071"/>
            <a:ext cx="9144000" cy="461665"/>
          </a:xfrm>
          <a:prstGeom prst="rect">
            <a:avLst/>
          </a:prstGeom>
          <a:noFill/>
        </p:spPr>
        <p:txBody>
          <a:bodyPr wrap="square">
            <a:spAutoFit/>
          </a:bodyPr>
          <a:lstStyle/>
          <a:p>
            <a:pPr algn="ctr">
              <a:spcAft>
                <a:spcPts val="1000"/>
              </a:spcAft>
            </a:pPr>
            <a:r>
              <a:rPr lang="en-US" sz="2400" b="1" i="1" kern="100">
                <a:effectLst/>
                <a:latin typeface="Lato" panose="020F0502020204030203" pitchFamily="34" charset="0"/>
                <a:ea typeface="Lato" panose="020F0502020204030203" pitchFamily="34" charset="0"/>
                <a:cs typeface="Lato" panose="020F0502020204030203" pitchFamily="34" charset="0"/>
              </a:rPr>
              <a:t>Hình </a:t>
            </a:r>
            <a:r>
              <a:rPr lang="en-US" sz="2400" b="1" i="1" kern="100">
                <a:latin typeface="Lato" panose="020F0502020204030203" pitchFamily="34" charset="0"/>
                <a:ea typeface="Lato" panose="020F0502020204030203" pitchFamily="34" charset="0"/>
                <a:cs typeface="Lato" panose="020F0502020204030203" pitchFamily="34" charset="0"/>
              </a:rPr>
              <a:t>21</a:t>
            </a:r>
            <a:r>
              <a:rPr lang="en-US" sz="2400" b="1" i="1" kern="100">
                <a:effectLst/>
                <a:latin typeface="Lato" panose="020F0502020204030203" pitchFamily="34" charset="0"/>
                <a:ea typeface="Lato" panose="020F0502020204030203" pitchFamily="34" charset="0"/>
                <a:cs typeface="Lato" panose="020F0502020204030203" pitchFamily="34" charset="0"/>
              </a:rPr>
              <a:t>.</a:t>
            </a:r>
            <a:r>
              <a:rPr lang="en-US" sz="2400" i="1" kern="100">
                <a:effectLst/>
                <a:latin typeface="Lato" panose="020F0502020204030203" pitchFamily="34" charset="0"/>
                <a:ea typeface="Lato" panose="020F0502020204030203" pitchFamily="34" charset="0"/>
                <a:cs typeface="Lato" panose="020F0502020204030203" pitchFamily="34" charset="0"/>
              </a:rPr>
              <a:t> </a:t>
            </a:r>
            <a:r>
              <a:rPr lang="vi-VN" sz="2400" i="1" kern="100">
                <a:effectLst/>
                <a:latin typeface="Lato" panose="020F0502020204030203" pitchFamily="34" charset="0"/>
                <a:ea typeface="Lato" panose="020F0502020204030203" pitchFamily="34" charset="0"/>
                <a:cs typeface="Lato" panose="020F0502020204030203" pitchFamily="34" charset="0"/>
              </a:rPr>
              <a:t>Dữ liệu thu được </a:t>
            </a:r>
            <a:r>
              <a:rPr lang="en-US" sz="2400" i="1" kern="100">
                <a:effectLst/>
                <a:latin typeface="Lato" panose="020F0502020204030203" pitchFamily="34" charset="0"/>
                <a:ea typeface="Lato" panose="020F0502020204030203" pitchFamily="34" charset="0"/>
                <a:cs typeface="Lato" panose="020F0502020204030203" pitchFamily="34" charset="0"/>
              </a:rPr>
              <a:t>về độ ẩm</a:t>
            </a:r>
          </a:p>
        </p:txBody>
      </p:sp>
      <p:graphicFrame>
        <p:nvGraphicFramePr>
          <p:cNvPr id="8" name="Chart 7">
            <a:extLst>
              <a:ext uri="{FF2B5EF4-FFF2-40B4-BE49-F238E27FC236}">
                <a16:creationId xmlns:a16="http://schemas.microsoft.com/office/drawing/2014/main" id="{D27E83EB-0D87-5492-84C0-4D81075166B8}"/>
              </a:ext>
            </a:extLst>
          </p:cNvPr>
          <p:cNvGraphicFramePr/>
          <p:nvPr>
            <p:extLst>
              <p:ext uri="{D42A27DB-BD31-4B8C-83A1-F6EECF244321}">
                <p14:modId xmlns:p14="http://schemas.microsoft.com/office/powerpoint/2010/main" val="1201244630"/>
              </p:ext>
            </p:extLst>
          </p:nvPr>
        </p:nvGraphicFramePr>
        <p:xfrm>
          <a:off x="831776" y="3952719"/>
          <a:ext cx="8124936" cy="53817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60461943-2CFD-EE7F-2EBE-1EAD3C6E22E6}"/>
              </a:ext>
            </a:extLst>
          </p:cNvPr>
          <p:cNvGraphicFramePr/>
          <p:nvPr>
            <p:extLst>
              <p:ext uri="{D42A27DB-BD31-4B8C-83A1-F6EECF244321}">
                <p14:modId xmlns:p14="http://schemas.microsoft.com/office/powerpoint/2010/main" val="4002341945"/>
              </p:ext>
            </p:extLst>
          </p:nvPr>
        </p:nvGraphicFramePr>
        <p:xfrm>
          <a:off x="9788488" y="3916052"/>
          <a:ext cx="7916225" cy="53276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260920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886696"/>
            <a:ext cx="18288000" cy="6400304"/>
            <a:chOff x="0" y="0"/>
            <a:chExt cx="4816593" cy="1685677"/>
          </a:xfrm>
        </p:grpSpPr>
        <p:sp>
          <p:nvSpPr>
            <p:cNvPr id="3" name="Freeform 3"/>
            <p:cNvSpPr/>
            <p:nvPr/>
          </p:nvSpPr>
          <p:spPr>
            <a:xfrm>
              <a:off x="0" y="0"/>
              <a:ext cx="4816592" cy="1685677"/>
            </a:xfrm>
            <a:custGeom>
              <a:avLst/>
              <a:gdLst/>
              <a:ahLst/>
              <a:cxnLst/>
              <a:rect l="l" t="t" r="r" b="b"/>
              <a:pathLst>
                <a:path w="4816592" h="1685677">
                  <a:moveTo>
                    <a:pt x="0" y="0"/>
                  </a:moveTo>
                  <a:lnTo>
                    <a:pt x="4816592" y="0"/>
                  </a:lnTo>
                  <a:lnTo>
                    <a:pt x="4816592" y="1685677"/>
                  </a:lnTo>
                  <a:lnTo>
                    <a:pt x="0" y="1685677"/>
                  </a:lnTo>
                  <a:close/>
                </a:path>
              </a:pathLst>
            </a:custGeom>
            <a:solidFill>
              <a:srgbClr val="F2F1F1">
                <a:alpha val="80000"/>
              </a:srgbClr>
            </a:solidFill>
          </p:spPr>
          <p:txBody>
            <a:bodyPr/>
            <a:lstStyle/>
            <a:p>
              <a:endParaRPr lang="en-US"/>
            </a:p>
          </p:txBody>
        </p:sp>
        <p:sp>
          <p:nvSpPr>
            <p:cNvPr id="4" name="TextBox 4"/>
            <p:cNvSpPr txBox="1"/>
            <p:nvPr/>
          </p:nvSpPr>
          <p:spPr>
            <a:xfrm>
              <a:off x="0" y="-47625"/>
              <a:ext cx="4816593" cy="1733302"/>
            </a:xfrm>
            <a:prstGeom prst="rect">
              <a:avLst/>
            </a:prstGeom>
          </p:spPr>
          <p:txBody>
            <a:bodyPr lIns="50800" tIns="50800" rIns="50800" bIns="50800" rtlCol="0" anchor="ctr"/>
            <a:lstStyle/>
            <a:p>
              <a:pPr algn="ctr">
                <a:lnSpc>
                  <a:spcPts val="3359"/>
                </a:lnSpc>
              </a:pPr>
              <a:endParaRPr/>
            </a:p>
          </p:txBody>
        </p:sp>
      </p:grpSp>
      <p:sp>
        <p:nvSpPr>
          <p:cNvPr id="19" name="TextBox 19"/>
          <p:cNvSpPr txBox="1"/>
          <p:nvPr/>
        </p:nvSpPr>
        <p:spPr>
          <a:xfrm>
            <a:off x="831776" y="866775"/>
            <a:ext cx="7144921" cy="2075248"/>
          </a:xfrm>
          <a:prstGeom prst="rect">
            <a:avLst/>
          </a:prstGeom>
        </p:spPr>
        <p:txBody>
          <a:bodyPr lIns="0" tIns="0" rIns="0" bIns="0" rtlCol="0" anchor="t">
            <a:spAutoFit/>
          </a:bodyPr>
          <a:lstStyle/>
          <a:p>
            <a:pPr marL="0" lvl="0" indent="0" algn="l">
              <a:lnSpc>
                <a:spcPts val="8400"/>
              </a:lnSpc>
            </a:pPr>
            <a:r>
              <a:rPr lang="en-US" sz="6000" spc="300">
                <a:solidFill>
                  <a:srgbClr val="000000"/>
                </a:solidFill>
                <a:latin typeface="Montserrat Bold" panose="020B0604020202020204" charset="0"/>
              </a:rPr>
              <a:t>06. THỰC HÀNH THẢ VỆ TINH</a:t>
            </a:r>
          </a:p>
        </p:txBody>
      </p:sp>
      <p:grpSp>
        <p:nvGrpSpPr>
          <p:cNvPr id="21" name="Group 21"/>
          <p:cNvGrpSpPr/>
          <p:nvPr/>
        </p:nvGrpSpPr>
        <p:grpSpPr>
          <a:xfrm>
            <a:off x="583287" y="9258300"/>
            <a:ext cx="248490" cy="248490"/>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17456224" y="789698"/>
            <a:ext cx="248490" cy="248490"/>
            <a:chOff x="0" y="0"/>
            <a:chExt cx="812800" cy="812800"/>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27" name="TextBox 8">
            <a:extLst>
              <a:ext uri="{FF2B5EF4-FFF2-40B4-BE49-F238E27FC236}">
                <a16:creationId xmlns:a16="http://schemas.microsoft.com/office/drawing/2014/main" id="{FD4C9E58-2D72-A986-CAC2-50E4488E8AB2}"/>
              </a:ext>
            </a:extLst>
          </p:cNvPr>
          <p:cNvSpPr txBox="1"/>
          <p:nvPr/>
        </p:nvSpPr>
        <p:spPr>
          <a:xfrm>
            <a:off x="831776" y="2962226"/>
            <a:ext cx="10674424" cy="505331"/>
          </a:xfrm>
          <a:prstGeom prst="rect">
            <a:avLst/>
          </a:prstGeom>
        </p:spPr>
        <p:txBody>
          <a:bodyPr wrap="square" lIns="0" tIns="0" rIns="0" bIns="0" rtlCol="0" anchor="t">
            <a:spAutoFit/>
          </a:bodyPr>
          <a:lstStyle/>
          <a:p>
            <a:pPr marL="0" lvl="0" indent="0" algn="l">
              <a:lnSpc>
                <a:spcPts val="4199"/>
              </a:lnSpc>
            </a:pPr>
            <a:r>
              <a:rPr lang="en-US" sz="3200" spc="299">
                <a:solidFill>
                  <a:srgbClr val="000000"/>
                </a:solidFill>
                <a:latin typeface="Montserrat Bold" panose="020B0604020202020204" charset="0"/>
              </a:rPr>
              <a:t>DỮ LIỆU THU ĐƯỢC: Ánh sáng</a:t>
            </a:r>
          </a:p>
        </p:txBody>
      </p:sp>
      <p:sp>
        <p:nvSpPr>
          <p:cNvPr id="31" name="TextBox 30">
            <a:extLst>
              <a:ext uri="{FF2B5EF4-FFF2-40B4-BE49-F238E27FC236}">
                <a16:creationId xmlns:a16="http://schemas.microsoft.com/office/drawing/2014/main" id="{D01F16CC-B3F8-C02F-3BC0-EDAEEA10F115}"/>
              </a:ext>
            </a:extLst>
          </p:cNvPr>
          <p:cNvSpPr txBox="1"/>
          <p:nvPr/>
        </p:nvSpPr>
        <p:spPr>
          <a:xfrm>
            <a:off x="4572000" y="9506790"/>
            <a:ext cx="9144000" cy="461665"/>
          </a:xfrm>
          <a:prstGeom prst="rect">
            <a:avLst/>
          </a:prstGeom>
          <a:noFill/>
        </p:spPr>
        <p:txBody>
          <a:bodyPr wrap="square">
            <a:spAutoFit/>
          </a:bodyPr>
          <a:lstStyle/>
          <a:p>
            <a:pPr algn="ctr">
              <a:spcAft>
                <a:spcPts val="1000"/>
              </a:spcAft>
            </a:pPr>
            <a:r>
              <a:rPr lang="en-US" sz="2400" b="1" i="1" kern="100">
                <a:effectLst/>
                <a:latin typeface="Lato" panose="020F0502020204030203" pitchFamily="34" charset="0"/>
                <a:ea typeface="Lato" panose="020F0502020204030203" pitchFamily="34" charset="0"/>
                <a:cs typeface="Lato" panose="020F0502020204030203" pitchFamily="34" charset="0"/>
              </a:rPr>
              <a:t>Hình </a:t>
            </a:r>
            <a:r>
              <a:rPr lang="en-US" sz="2400" b="1" i="1" kern="100">
                <a:latin typeface="Lato" panose="020F0502020204030203" pitchFamily="34" charset="0"/>
                <a:ea typeface="Lato" panose="020F0502020204030203" pitchFamily="34" charset="0"/>
                <a:cs typeface="Lato" panose="020F0502020204030203" pitchFamily="34" charset="0"/>
              </a:rPr>
              <a:t>20</a:t>
            </a:r>
            <a:r>
              <a:rPr lang="en-US" sz="2400" b="1" i="1" kern="100">
                <a:effectLst/>
                <a:latin typeface="Lato" panose="020F0502020204030203" pitchFamily="34" charset="0"/>
                <a:ea typeface="Lato" panose="020F0502020204030203" pitchFamily="34" charset="0"/>
                <a:cs typeface="Lato" panose="020F0502020204030203" pitchFamily="34" charset="0"/>
              </a:rPr>
              <a:t>.</a:t>
            </a:r>
            <a:r>
              <a:rPr lang="en-US" sz="2400" i="1" kern="100">
                <a:effectLst/>
                <a:latin typeface="Lato" panose="020F0502020204030203" pitchFamily="34" charset="0"/>
                <a:ea typeface="Lato" panose="020F0502020204030203" pitchFamily="34" charset="0"/>
                <a:cs typeface="Lato" panose="020F0502020204030203" pitchFamily="34" charset="0"/>
              </a:rPr>
              <a:t> </a:t>
            </a:r>
            <a:r>
              <a:rPr lang="vi-VN" sz="2400" i="1" kern="100">
                <a:effectLst/>
                <a:latin typeface="Lato" panose="020F0502020204030203" pitchFamily="34" charset="0"/>
                <a:ea typeface="Lato" panose="020F0502020204030203" pitchFamily="34" charset="0"/>
                <a:cs typeface="Lato" panose="020F0502020204030203" pitchFamily="34" charset="0"/>
              </a:rPr>
              <a:t>Dữ liệu thu được </a:t>
            </a:r>
            <a:r>
              <a:rPr lang="en-US" sz="2400" i="1" kern="100">
                <a:effectLst/>
                <a:latin typeface="Lato" panose="020F0502020204030203" pitchFamily="34" charset="0"/>
                <a:ea typeface="Lato" panose="020F0502020204030203" pitchFamily="34" charset="0"/>
                <a:cs typeface="Lato" panose="020F0502020204030203" pitchFamily="34" charset="0"/>
              </a:rPr>
              <a:t>về áp suất</a:t>
            </a:r>
          </a:p>
        </p:txBody>
      </p:sp>
      <p:graphicFrame>
        <p:nvGraphicFramePr>
          <p:cNvPr id="5" name="Chart 4">
            <a:extLst>
              <a:ext uri="{FF2B5EF4-FFF2-40B4-BE49-F238E27FC236}">
                <a16:creationId xmlns:a16="http://schemas.microsoft.com/office/drawing/2014/main" id="{D133788D-96FE-6A23-FE92-2B13F5EC24EE}"/>
              </a:ext>
            </a:extLst>
          </p:cNvPr>
          <p:cNvGraphicFramePr/>
          <p:nvPr>
            <p:extLst>
              <p:ext uri="{D42A27DB-BD31-4B8C-83A1-F6EECF244321}">
                <p14:modId xmlns:p14="http://schemas.microsoft.com/office/powerpoint/2010/main" val="3217983042"/>
              </p:ext>
            </p:extLst>
          </p:nvPr>
        </p:nvGraphicFramePr>
        <p:xfrm>
          <a:off x="4685497" y="3916052"/>
          <a:ext cx="8917006" cy="53276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66953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28700" y="0"/>
            <a:ext cx="7141841" cy="10287000"/>
            <a:chOff x="0" y="0"/>
            <a:chExt cx="1106458" cy="1593725"/>
          </a:xfrm>
          <a:solidFill>
            <a:schemeClr val="bg2">
              <a:lumMod val="75000"/>
            </a:schemeClr>
          </a:solidFill>
        </p:grpSpPr>
        <p:sp>
          <p:nvSpPr>
            <p:cNvPr id="4" name="Freeform 4"/>
            <p:cNvSpPr/>
            <p:nvPr/>
          </p:nvSpPr>
          <p:spPr>
            <a:xfrm>
              <a:off x="0" y="0"/>
              <a:ext cx="1106458" cy="1593725"/>
            </a:xfrm>
            <a:custGeom>
              <a:avLst/>
              <a:gdLst/>
              <a:ahLst/>
              <a:cxnLst/>
              <a:rect l="l" t="t" r="r" b="b"/>
              <a:pathLst>
                <a:path w="1106458" h="1593725">
                  <a:moveTo>
                    <a:pt x="0" y="0"/>
                  </a:moveTo>
                  <a:lnTo>
                    <a:pt x="1106458" y="0"/>
                  </a:lnTo>
                  <a:lnTo>
                    <a:pt x="1106458" y="1593725"/>
                  </a:lnTo>
                  <a:lnTo>
                    <a:pt x="0" y="1593725"/>
                  </a:lnTo>
                  <a:close/>
                </a:path>
              </a:pathLst>
            </a:custGeom>
            <a:grpFill/>
          </p:spPr>
          <p:txBody>
            <a:bodyPr/>
            <a:lstStyle/>
            <a:p>
              <a:endParaRPr lang="en-US"/>
            </a:p>
          </p:txBody>
        </p:sp>
      </p:grpSp>
      <p:sp>
        <p:nvSpPr>
          <p:cNvPr id="6" name="TextBox 6"/>
          <p:cNvSpPr txBox="1"/>
          <p:nvPr/>
        </p:nvSpPr>
        <p:spPr>
          <a:xfrm>
            <a:off x="253095" y="274133"/>
            <a:ext cx="8693050" cy="2075248"/>
          </a:xfrm>
          <a:prstGeom prst="rect">
            <a:avLst/>
          </a:prstGeom>
        </p:spPr>
        <p:txBody>
          <a:bodyPr lIns="0" tIns="0" rIns="0" bIns="0" rtlCol="0" anchor="t">
            <a:spAutoFit/>
          </a:bodyPr>
          <a:lstStyle/>
          <a:p>
            <a:pPr marL="0" lvl="0" indent="0" algn="ctr">
              <a:lnSpc>
                <a:spcPts val="8400"/>
              </a:lnSpc>
            </a:pPr>
            <a:r>
              <a:rPr lang="en-US" sz="6000" spc="300">
                <a:solidFill>
                  <a:srgbClr val="000000"/>
                </a:solidFill>
                <a:latin typeface="Montserrat Bold" panose="020B0604020202020204" charset="0"/>
              </a:rPr>
              <a:t>07. KẾT QUẢ VÀ THẢO LUẬN</a:t>
            </a:r>
          </a:p>
        </p:txBody>
      </p:sp>
      <p:sp>
        <p:nvSpPr>
          <p:cNvPr id="8" name="AutoShape 8"/>
          <p:cNvSpPr/>
          <p:nvPr/>
        </p:nvSpPr>
        <p:spPr>
          <a:xfrm>
            <a:off x="550043" y="0"/>
            <a:ext cx="0" cy="3768928"/>
          </a:xfrm>
          <a:prstGeom prst="line">
            <a:avLst/>
          </a:prstGeom>
          <a:ln w="57150" cap="flat">
            <a:solidFill>
              <a:srgbClr val="4E6E81"/>
            </a:solidFill>
            <a:prstDash val="sysDash"/>
            <a:headEnd type="none" w="sm" len="sm"/>
            <a:tailEnd type="none" w="sm" len="sm"/>
          </a:ln>
        </p:spPr>
        <p:txBody>
          <a:bodyPr/>
          <a:lstStyle/>
          <a:p>
            <a:endParaRPr lang="en-US"/>
          </a:p>
        </p:txBody>
      </p:sp>
      <p:sp>
        <p:nvSpPr>
          <p:cNvPr id="12" name="TextBox 5">
            <a:extLst>
              <a:ext uri="{FF2B5EF4-FFF2-40B4-BE49-F238E27FC236}">
                <a16:creationId xmlns:a16="http://schemas.microsoft.com/office/drawing/2014/main" id="{CA31F61F-40AA-7526-FC02-AB5008BAC2EB}"/>
              </a:ext>
            </a:extLst>
          </p:cNvPr>
          <p:cNvSpPr txBox="1"/>
          <p:nvPr/>
        </p:nvSpPr>
        <p:spPr>
          <a:xfrm>
            <a:off x="1143000" y="2643682"/>
            <a:ext cx="6858000" cy="1231106"/>
          </a:xfrm>
          <a:prstGeom prst="rect">
            <a:avLst/>
          </a:prstGeom>
        </p:spPr>
        <p:txBody>
          <a:bodyPr wrap="square" lIns="0" tIns="0" rIns="0" bIns="0" rtlCol="0" anchor="ctr">
            <a:spAutoFit/>
          </a:bodyPr>
          <a:lstStyle/>
          <a:p>
            <a:pPr marL="0" lvl="0" indent="0" algn="ctr">
              <a:spcBef>
                <a:spcPct val="0"/>
              </a:spcBef>
            </a:pPr>
            <a:r>
              <a:rPr lang="en-US" sz="4000" b="1" spc="229">
                <a:solidFill>
                  <a:srgbClr val="000000"/>
                </a:solidFill>
                <a:latin typeface="Lato"/>
              </a:rPr>
              <a:t>- ĐÁNH GIÁ ĐÁP ỨNG YÊU CẦU -</a:t>
            </a:r>
          </a:p>
        </p:txBody>
      </p:sp>
      <p:pic>
        <p:nvPicPr>
          <p:cNvPr id="2050" name="Picture 2" descr="Satellite Logo - Free Vectors &amp; PSDs to Download">
            <a:extLst>
              <a:ext uri="{FF2B5EF4-FFF2-40B4-BE49-F238E27FC236}">
                <a16:creationId xmlns:a16="http://schemas.microsoft.com/office/drawing/2014/main" id="{3F171717-CE3C-EFBE-3A51-3D77499F3626}"/>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978" t="24130" r="23626" b="22196"/>
          <a:stretch/>
        </p:blipFill>
        <p:spPr bwMode="auto">
          <a:xfrm>
            <a:off x="2191657" y="4169089"/>
            <a:ext cx="4760685" cy="48768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79C8A727-8C01-623B-17AE-3131937C82AB}"/>
              </a:ext>
            </a:extLst>
          </p:cNvPr>
          <p:cNvGraphicFramePr>
            <a:graphicFrameLocks noGrp="1"/>
          </p:cNvGraphicFramePr>
          <p:nvPr>
            <p:extLst>
              <p:ext uri="{D42A27DB-BD31-4B8C-83A1-F6EECF244321}">
                <p14:modId xmlns:p14="http://schemas.microsoft.com/office/powerpoint/2010/main" val="3722924840"/>
              </p:ext>
            </p:extLst>
          </p:nvPr>
        </p:nvGraphicFramePr>
        <p:xfrm>
          <a:off x="9049689" y="453038"/>
          <a:ext cx="8313155" cy="8433901"/>
        </p:xfrm>
        <a:graphic>
          <a:graphicData uri="http://schemas.openxmlformats.org/drawingml/2006/table">
            <a:tbl>
              <a:tblPr firstRow="1" firstCol="1" bandRow="1"/>
              <a:tblGrid>
                <a:gridCol w="768327">
                  <a:extLst>
                    <a:ext uri="{9D8B030D-6E8A-4147-A177-3AD203B41FA5}">
                      <a16:colId xmlns:a16="http://schemas.microsoft.com/office/drawing/2014/main" val="3843419946"/>
                    </a:ext>
                  </a:extLst>
                </a:gridCol>
                <a:gridCol w="3256681">
                  <a:extLst>
                    <a:ext uri="{9D8B030D-6E8A-4147-A177-3AD203B41FA5}">
                      <a16:colId xmlns:a16="http://schemas.microsoft.com/office/drawing/2014/main" val="3455391358"/>
                    </a:ext>
                  </a:extLst>
                </a:gridCol>
                <a:gridCol w="1949242">
                  <a:extLst>
                    <a:ext uri="{9D8B030D-6E8A-4147-A177-3AD203B41FA5}">
                      <a16:colId xmlns:a16="http://schemas.microsoft.com/office/drawing/2014/main" val="3612456906"/>
                    </a:ext>
                  </a:extLst>
                </a:gridCol>
                <a:gridCol w="2338905">
                  <a:extLst>
                    <a:ext uri="{9D8B030D-6E8A-4147-A177-3AD203B41FA5}">
                      <a16:colId xmlns:a16="http://schemas.microsoft.com/office/drawing/2014/main" val="548823155"/>
                    </a:ext>
                  </a:extLst>
                </a:gridCol>
              </a:tblGrid>
              <a:tr h="235879">
                <a:tc>
                  <a:txBody>
                    <a:bodyPr/>
                    <a:lstStyle/>
                    <a:p>
                      <a:pPr algn="ctr">
                        <a:lnSpc>
                          <a:spcPct val="107000"/>
                        </a:lnSpc>
                        <a:spcAft>
                          <a:spcPts val="800"/>
                        </a:spcAft>
                        <a:tabLst>
                          <a:tab pos="2970530" algn="ctr"/>
                          <a:tab pos="5941060" algn="r"/>
                        </a:tabLst>
                      </a:pPr>
                      <a:r>
                        <a:rPr lang="en-US" sz="2400" b="1" kern="0">
                          <a:effectLst/>
                          <a:latin typeface="Lato" panose="020F0502020204030203" pitchFamily="34" charset="0"/>
                          <a:ea typeface="Lato" panose="020F0502020204030203" pitchFamily="34" charset="0"/>
                          <a:cs typeface="Lato" panose="020F0502020204030203" pitchFamily="34" charset="0"/>
                        </a:rPr>
                        <a:t>STT</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07000"/>
                        </a:lnSpc>
                        <a:spcAft>
                          <a:spcPts val="800"/>
                        </a:spcAft>
                        <a:tabLst>
                          <a:tab pos="2970530" algn="ctr"/>
                          <a:tab pos="5941060" algn="r"/>
                        </a:tabLst>
                      </a:pPr>
                      <a:r>
                        <a:rPr lang="en-US" sz="2400" b="1" kern="0">
                          <a:effectLst/>
                          <a:latin typeface="Lato" panose="020F0502020204030203" pitchFamily="34" charset="0"/>
                          <a:ea typeface="Lato" panose="020F0502020204030203" pitchFamily="34" charset="0"/>
                          <a:cs typeface="Lato" panose="020F0502020204030203" pitchFamily="34" charset="0"/>
                        </a:rPr>
                        <a:t>Yêu cầu</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07000"/>
                        </a:lnSpc>
                        <a:spcAft>
                          <a:spcPts val="800"/>
                        </a:spcAft>
                        <a:tabLst>
                          <a:tab pos="2970530" algn="ctr"/>
                          <a:tab pos="5941060" algn="r"/>
                        </a:tabLst>
                      </a:pPr>
                      <a:r>
                        <a:rPr lang="en-US" sz="2400" b="1" kern="0">
                          <a:effectLst/>
                          <a:latin typeface="Lato" panose="020F0502020204030203" pitchFamily="34" charset="0"/>
                          <a:ea typeface="Lato" panose="020F0502020204030203" pitchFamily="34" charset="0"/>
                          <a:cs typeface="Lato" panose="020F0502020204030203" pitchFamily="34" charset="0"/>
                        </a:rPr>
                        <a:t>Mức độ đáp ứng</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07000"/>
                        </a:lnSpc>
                        <a:spcAft>
                          <a:spcPts val="800"/>
                        </a:spcAft>
                        <a:tabLst>
                          <a:tab pos="2970530" algn="ctr"/>
                          <a:tab pos="5941060" algn="r"/>
                        </a:tabLst>
                      </a:pPr>
                      <a:r>
                        <a:rPr lang="en-US" sz="2400" b="1" kern="0">
                          <a:effectLst/>
                          <a:latin typeface="Lato" panose="020F0502020204030203" pitchFamily="34" charset="0"/>
                          <a:ea typeface="Lato" panose="020F0502020204030203" pitchFamily="34" charset="0"/>
                          <a:cs typeface="Lato" panose="020F0502020204030203" pitchFamily="34" charset="0"/>
                        </a:rPr>
                        <a:t>Ghi chú</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2734754053"/>
                  </a:ext>
                </a:extLst>
              </a:tr>
              <a:tr h="484021">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1</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Tổng khối lượng vệ tinh nhỏ hơn hoặc bằng 500g.</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Cao</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Tổng khối lượng vệ tinh là 180g</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8452515"/>
                  </a:ext>
                </a:extLst>
              </a:tr>
              <a:tr h="1168378">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2</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Kích thước vệ tinh nằm trong phạm vi 1U (10cm x 10cm x 10cm).</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Cao</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Trụ tròn: Đường kính 7cm, chiều cao 11cm</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9297348"/>
                  </a:ext>
                </a:extLst>
              </a:tr>
              <a:tr h="1168378">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3</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Kích thước vệ tinh phù hợp với ống thả trên Drone.</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Cao</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 </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16290568"/>
                  </a:ext>
                </a:extLst>
              </a:tr>
              <a:tr h="981573">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4</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Khung vỏ vệ tinh cần làm bằng chất liệu trong suốt để tạo điều kiện thực hiện nhiệm vụ đo độ sáng.</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Cao</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 </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1739274"/>
                  </a:ext>
                </a:extLst>
              </a:tr>
              <a:tr h="733429">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5</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Vệ tinh sau khi được thả từ Drone sẽ ngay lập tức kích hoạt dù.</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Cao</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 </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08588456"/>
                  </a:ext>
                </a:extLst>
              </a:tr>
              <a:tr h="485285">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6</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Tốc độ giảm độ cao của vệ tinh trong khoảng 5m/s.</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Cao</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Vệ tinh giảm độ cao 50m trong vòng 13 giây</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04137076"/>
                  </a:ext>
                </a:extLst>
              </a:tr>
            </a:tbl>
          </a:graphicData>
        </a:graphic>
      </p:graphicFrame>
    </p:spTree>
    <p:extLst>
      <p:ext uri="{BB962C8B-B14F-4D97-AF65-F5344CB8AC3E}">
        <p14:creationId xmlns:p14="http://schemas.microsoft.com/office/powerpoint/2010/main" val="1397792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28700" y="0"/>
            <a:ext cx="7141841" cy="10287000"/>
            <a:chOff x="0" y="0"/>
            <a:chExt cx="1106458" cy="1593725"/>
          </a:xfrm>
          <a:solidFill>
            <a:schemeClr val="bg2">
              <a:lumMod val="75000"/>
            </a:schemeClr>
          </a:solidFill>
        </p:grpSpPr>
        <p:sp>
          <p:nvSpPr>
            <p:cNvPr id="4" name="Freeform 4"/>
            <p:cNvSpPr/>
            <p:nvPr/>
          </p:nvSpPr>
          <p:spPr>
            <a:xfrm>
              <a:off x="0" y="0"/>
              <a:ext cx="1106458" cy="1593725"/>
            </a:xfrm>
            <a:custGeom>
              <a:avLst/>
              <a:gdLst/>
              <a:ahLst/>
              <a:cxnLst/>
              <a:rect l="l" t="t" r="r" b="b"/>
              <a:pathLst>
                <a:path w="1106458" h="1593725">
                  <a:moveTo>
                    <a:pt x="0" y="0"/>
                  </a:moveTo>
                  <a:lnTo>
                    <a:pt x="1106458" y="0"/>
                  </a:lnTo>
                  <a:lnTo>
                    <a:pt x="1106458" y="1593725"/>
                  </a:lnTo>
                  <a:lnTo>
                    <a:pt x="0" y="1593725"/>
                  </a:lnTo>
                  <a:close/>
                </a:path>
              </a:pathLst>
            </a:custGeom>
            <a:grpFill/>
          </p:spPr>
          <p:txBody>
            <a:bodyPr/>
            <a:lstStyle/>
            <a:p>
              <a:endParaRPr lang="en-US"/>
            </a:p>
          </p:txBody>
        </p:sp>
      </p:grpSp>
      <p:sp>
        <p:nvSpPr>
          <p:cNvPr id="6" name="TextBox 6"/>
          <p:cNvSpPr txBox="1"/>
          <p:nvPr/>
        </p:nvSpPr>
        <p:spPr>
          <a:xfrm>
            <a:off x="253095" y="274133"/>
            <a:ext cx="8693050" cy="2075248"/>
          </a:xfrm>
          <a:prstGeom prst="rect">
            <a:avLst/>
          </a:prstGeom>
        </p:spPr>
        <p:txBody>
          <a:bodyPr lIns="0" tIns="0" rIns="0" bIns="0" rtlCol="0" anchor="t">
            <a:spAutoFit/>
          </a:bodyPr>
          <a:lstStyle/>
          <a:p>
            <a:pPr marL="0" lvl="0" indent="0" algn="ctr">
              <a:lnSpc>
                <a:spcPts val="8400"/>
              </a:lnSpc>
            </a:pPr>
            <a:r>
              <a:rPr lang="en-US" sz="6000" spc="300">
                <a:solidFill>
                  <a:srgbClr val="000000"/>
                </a:solidFill>
                <a:latin typeface="Montserrat Bold" panose="020B0604020202020204" charset="0"/>
              </a:rPr>
              <a:t>07. KẾT QUẢ VÀ THẢO LUẬN</a:t>
            </a:r>
          </a:p>
        </p:txBody>
      </p:sp>
      <p:sp>
        <p:nvSpPr>
          <p:cNvPr id="8" name="AutoShape 8"/>
          <p:cNvSpPr/>
          <p:nvPr/>
        </p:nvSpPr>
        <p:spPr>
          <a:xfrm>
            <a:off x="550043" y="0"/>
            <a:ext cx="0" cy="3768928"/>
          </a:xfrm>
          <a:prstGeom prst="line">
            <a:avLst/>
          </a:prstGeom>
          <a:ln w="57150" cap="flat">
            <a:solidFill>
              <a:srgbClr val="4E6E81"/>
            </a:solidFill>
            <a:prstDash val="sysDash"/>
            <a:headEnd type="none" w="sm" len="sm"/>
            <a:tailEnd type="none" w="sm" len="sm"/>
          </a:ln>
        </p:spPr>
        <p:txBody>
          <a:bodyPr/>
          <a:lstStyle/>
          <a:p>
            <a:endParaRPr lang="en-US"/>
          </a:p>
        </p:txBody>
      </p:sp>
      <p:sp>
        <p:nvSpPr>
          <p:cNvPr id="12" name="TextBox 5">
            <a:extLst>
              <a:ext uri="{FF2B5EF4-FFF2-40B4-BE49-F238E27FC236}">
                <a16:creationId xmlns:a16="http://schemas.microsoft.com/office/drawing/2014/main" id="{CA31F61F-40AA-7526-FC02-AB5008BAC2EB}"/>
              </a:ext>
            </a:extLst>
          </p:cNvPr>
          <p:cNvSpPr txBox="1"/>
          <p:nvPr/>
        </p:nvSpPr>
        <p:spPr>
          <a:xfrm>
            <a:off x="1143000" y="2643682"/>
            <a:ext cx="6858000" cy="1231106"/>
          </a:xfrm>
          <a:prstGeom prst="rect">
            <a:avLst/>
          </a:prstGeom>
        </p:spPr>
        <p:txBody>
          <a:bodyPr wrap="square" lIns="0" tIns="0" rIns="0" bIns="0" rtlCol="0" anchor="ctr">
            <a:spAutoFit/>
          </a:bodyPr>
          <a:lstStyle/>
          <a:p>
            <a:pPr marL="0" lvl="0" indent="0" algn="ctr">
              <a:spcBef>
                <a:spcPct val="0"/>
              </a:spcBef>
            </a:pPr>
            <a:r>
              <a:rPr lang="en-US" sz="4000" b="1" spc="229">
                <a:solidFill>
                  <a:srgbClr val="000000"/>
                </a:solidFill>
                <a:latin typeface="Lato"/>
              </a:rPr>
              <a:t>- ĐÁNH GIÁ ĐÁP ỨNG YÊU CẦU -</a:t>
            </a:r>
          </a:p>
        </p:txBody>
      </p:sp>
      <p:pic>
        <p:nvPicPr>
          <p:cNvPr id="2050" name="Picture 2" descr="Satellite Logo - Free Vectors &amp; PSDs to Download">
            <a:extLst>
              <a:ext uri="{FF2B5EF4-FFF2-40B4-BE49-F238E27FC236}">
                <a16:creationId xmlns:a16="http://schemas.microsoft.com/office/drawing/2014/main" id="{3F171717-CE3C-EFBE-3A51-3D77499F3626}"/>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978" t="24130" r="23626" b="22196"/>
          <a:stretch/>
        </p:blipFill>
        <p:spPr bwMode="auto">
          <a:xfrm>
            <a:off x="2191657" y="4169089"/>
            <a:ext cx="4760685" cy="48768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79C8A727-8C01-623B-17AE-3131937C82AB}"/>
              </a:ext>
            </a:extLst>
          </p:cNvPr>
          <p:cNvGraphicFramePr>
            <a:graphicFrameLocks noGrp="1"/>
          </p:cNvGraphicFramePr>
          <p:nvPr>
            <p:extLst>
              <p:ext uri="{D42A27DB-BD31-4B8C-83A1-F6EECF244321}">
                <p14:modId xmlns:p14="http://schemas.microsoft.com/office/powerpoint/2010/main" val="1151956222"/>
              </p:ext>
            </p:extLst>
          </p:nvPr>
        </p:nvGraphicFramePr>
        <p:xfrm>
          <a:off x="9049689" y="453038"/>
          <a:ext cx="8313155" cy="7695438"/>
        </p:xfrm>
        <a:graphic>
          <a:graphicData uri="http://schemas.openxmlformats.org/drawingml/2006/table">
            <a:tbl>
              <a:tblPr firstRow="1" firstCol="1" bandRow="1"/>
              <a:tblGrid>
                <a:gridCol w="768327">
                  <a:extLst>
                    <a:ext uri="{9D8B030D-6E8A-4147-A177-3AD203B41FA5}">
                      <a16:colId xmlns:a16="http://schemas.microsoft.com/office/drawing/2014/main" val="3843419946"/>
                    </a:ext>
                  </a:extLst>
                </a:gridCol>
                <a:gridCol w="3256681">
                  <a:extLst>
                    <a:ext uri="{9D8B030D-6E8A-4147-A177-3AD203B41FA5}">
                      <a16:colId xmlns:a16="http://schemas.microsoft.com/office/drawing/2014/main" val="3455391358"/>
                    </a:ext>
                  </a:extLst>
                </a:gridCol>
                <a:gridCol w="1949242">
                  <a:extLst>
                    <a:ext uri="{9D8B030D-6E8A-4147-A177-3AD203B41FA5}">
                      <a16:colId xmlns:a16="http://schemas.microsoft.com/office/drawing/2014/main" val="3612456906"/>
                    </a:ext>
                  </a:extLst>
                </a:gridCol>
                <a:gridCol w="2338905">
                  <a:extLst>
                    <a:ext uri="{9D8B030D-6E8A-4147-A177-3AD203B41FA5}">
                      <a16:colId xmlns:a16="http://schemas.microsoft.com/office/drawing/2014/main" val="548823155"/>
                    </a:ext>
                  </a:extLst>
                </a:gridCol>
              </a:tblGrid>
              <a:tr h="235879">
                <a:tc>
                  <a:txBody>
                    <a:bodyPr/>
                    <a:lstStyle/>
                    <a:p>
                      <a:pPr algn="ctr">
                        <a:lnSpc>
                          <a:spcPct val="107000"/>
                        </a:lnSpc>
                        <a:spcAft>
                          <a:spcPts val="800"/>
                        </a:spcAft>
                        <a:tabLst>
                          <a:tab pos="2970530" algn="ctr"/>
                          <a:tab pos="5941060" algn="r"/>
                        </a:tabLst>
                      </a:pPr>
                      <a:r>
                        <a:rPr lang="en-US" sz="2400" b="1" kern="0">
                          <a:effectLst/>
                          <a:latin typeface="Lato" panose="020F0502020204030203" pitchFamily="34" charset="0"/>
                          <a:ea typeface="Lato" panose="020F0502020204030203" pitchFamily="34" charset="0"/>
                          <a:cs typeface="Lato" panose="020F0502020204030203" pitchFamily="34" charset="0"/>
                        </a:rPr>
                        <a:t>STT</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07000"/>
                        </a:lnSpc>
                        <a:spcAft>
                          <a:spcPts val="800"/>
                        </a:spcAft>
                        <a:tabLst>
                          <a:tab pos="2970530" algn="ctr"/>
                          <a:tab pos="5941060" algn="r"/>
                        </a:tabLst>
                      </a:pPr>
                      <a:r>
                        <a:rPr lang="en-US" sz="2400" b="1" kern="0">
                          <a:effectLst/>
                          <a:latin typeface="Lato" panose="020F0502020204030203" pitchFamily="34" charset="0"/>
                          <a:ea typeface="Lato" panose="020F0502020204030203" pitchFamily="34" charset="0"/>
                          <a:cs typeface="Lato" panose="020F0502020204030203" pitchFamily="34" charset="0"/>
                        </a:rPr>
                        <a:t>Yêu cầu</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07000"/>
                        </a:lnSpc>
                        <a:spcAft>
                          <a:spcPts val="800"/>
                        </a:spcAft>
                        <a:tabLst>
                          <a:tab pos="2970530" algn="ctr"/>
                          <a:tab pos="5941060" algn="r"/>
                        </a:tabLst>
                      </a:pPr>
                      <a:r>
                        <a:rPr lang="en-US" sz="2400" b="1" kern="0">
                          <a:effectLst/>
                          <a:latin typeface="Lato" panose="020F0502020204030203" pitchFamily="34" charset="0"/>
                          <a:ea typeface="Lato" panose="020F0502020204030203" pitchFamily="34" charset="0"/>
                          <a:cs typeface="Lato" panose="020F0502020204030203" pitchFamily="34" charset="0"/>
                        </a:rPr>
                        <a:t>Mức độ đáp ứng</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07000"/>
                        </a:lnSpc>
                        <a:spcAft>
                          <a:spcPts val="800"/>
                        </a:spcAft>
                        <a:tabLst>
                          <a:tab pos="2970530" algn="ctr"/>
                          <a:tab pos="5941060" algn="r"/>
                        </a:tabLst>
                      </a:pPr>
                      <a:r>
                        <a:rPr lang="en-US" sz="2400" b="1" kern="0">
                          <a:effectLst/>
                          <a:latin typeface="Lato" panose="020F0502020204030203" pitchFamily="34" charset="0"/>
                          <a:ea typeface="Lato" panose="020F0502020204030203" pitchFamily="34" charset="0"/>
                          <a:cs typeface="Lato" panose="020F0502020204030203" pitchFamily="34" charset="0"/>
                        </a:rPr>
                        <a:t>Ghi chú</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2734754053"/>
                  </a:ext>
                </a:extLst>
              </a:tr>
              <a:tr h="484021">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7</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Các bộ phận được lắp ráp hợp lý, đảm bảo có thể tháo lắp và sửa chữa dễ dàng.</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Cao</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 </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8452515"/>
                  </a:ext>
                </a:extLst>
              </a:tr>
              <a:tr h="1168378">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8</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Tất cả bộ phận của vệ tinh có khả năng chống chịu ngoại lực trong quá trình vận hành.</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Trung bình</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Mô-đun GPS đã mất tín hiệu do mối hàn chưa chắc chắn</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9297348"/>
                  </a:ext>
                </a:extLst>
              </a:tr>
              <a:tr h="1168378">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9</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Tất cả các thiết bị điện tử được gắn chặt bằng các liên kết hợp lí như ốc vít, bu-lông, hay chất kết dính bền, được bảo quản kín, tránh tiếp xúc với các tác nhân môi trường ngoại trừ các cảm biến có nhiệm vụ đặc biệt.</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Trung bình</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Mô-đun GPS đã mất tín hiệu do mối hàn chưa chắc chắn</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16290568"/>
                  </a:ext>
                </a:extLst>
              </a:tr>
            </a:tbl>
          </a:graphicData>
        </a:graphic>
      </p:graphicFrame>
    </p:spTree>
    <p:extLst>
      <p:ext uri="{BB962C8B-B14F-4D97-AF65-F5344CB8AC3E}">
        <p14:creationId xmlns:p14="http://schemas.microsoft.com/office/powerpoint/2010/main" val="3598715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28700" y="0"/>
            <a:ext cx="7141841" cy="10287000"/>
            <a:chOff x="0" y="0"/>
            <a:chExt cx="1106458" cy="1593725"/>
          </a:xfrm>
          <a:solidFill>
            <a:schemeClr val="bg2">
              <a:lumMod val="75000"/>
            </a:schemeClr>
          </a:solidFill>
        </p:grpSpPr>
        <p:sp>
          <p:nvSpPr>
            <p:cNvPr id="4" name="Freeform 4"/>
            <p:cNvSpPr/>
            <p:nvPr/>
          </p:nvSpPr>
          <p:spPr>
            <a:xfrm>
              <a:off x="0" y="0"/>
              <a:ext cx="1106458" cy="1593725"/>
            </a:xfrm>
            <a:custGeom>
              <a:avLst/>
              <a:gdLst/>
              <a:ahLst/>
              <a:cxnLst/>
              <a:rect l="l" t="t" r="r" b="b"/>
              <a:pathLst>
                <a:path w="1106458" h="1593725">
                  <a:moveTo>
                    <a:pt x="0" y="0"/>
                  </a:moveTo>
                  <a:lnTo>
                    <a:pt x="1106458" y="0"/>
                  </a:lnTo>
                  <a:lnTo>
                    <a:pt x="1106458" y="1593725"/>
                  </a:lnTo>
                  <a:lnTo>
                    <a:pt x="0" y="1593725"/>
                  </a:lnTo>
                  <a:close/>
                </a:path>
              </a:pathLst>
            </a:custGeom>
            <a:grpFill/>
          </p:spPr>
          <p:txBody>
            <a:bodyPr/>
            <a:lstStyle/>
            <a:p>
              <a:endParaRPr lang="en-US"/>
            </a:p>
          </p:txBody>
        </p:sp>
      </p:grpSp>
      <p:sp>
        <p:nvSpPr>
          <p:cNvPr id="6" name="TextBox 6"/>
          <p:cNvSpPr txBox="1"/>
          <p:nvPr/>
        </p:nvSpPr>
        <p:spPr>
          <a:xfrm>
            <a:off x="253095" y="274133"/>
            <a:ext cx="8693050" cy="2075248"/>
          </a:xfrm>
          <a:prstGeom prst="rect">
            <a:avLst/>
          </a:prstGeom>
        </p:spPr>
        <p:txBody>
          <a:bodyPr lIns="0" tIns="0" rIns="0" bIns="0" rtlCol="0" anchor="t">
            <a:spAutoFit/>
          </a:bodyPr>
          <a:lstStyle/>
          <a:p>
            <a:pPr marL="0" lvl="0" indent="0" algn="ctr">
              <a:lnSpc>
                <a:spcPts val="8400"/>
              </a:lnSpc>
            </a:pPr>
            <a:r>
              <a:rPr lang="en-US" sz="6000" spc="300">
                <a:solidFill>
                  <a:srgbClr val="000000"/>
                </a:solidFill>
                <a:latin typeface="Montserrat Bold" panose="020B0604020202020204" charset="0"/>
              </a:rPr>
              <a:t>07. KẾT QUẢ VÀ THẢO LUẬN</a:t>
            </a:r>
          </a:p>
        </p:txBody>
      </p:sp>
      <p:sp>
        <p:nvSpPr>
          <p:cNvPr id="8" name="AutoShape 8"/>
          <p:cNvSpPr/>
          <p:nvPr/>
        </p:nvSpPr>
        <p:spPr>
          <a:xfrm>
            <a:off x="550043" y="0"/>
            <a:ext cx="0" cy="3768928"/>
          </a:xfrm>
          <a:prstGeom prst="line">
            <a:avLst/>
          </a:prstGeom>
          <a:ln w="57150" cap="flat">
            <a:solidFill>
              <a:srgbClr val="4E6E81"/>
            </a:solidFill>
            <a:prstDash val="sysDash"/>
            <a:headEnd type="none" w="sm" len="sm"/>
            <a:tailEnd type="none" w="sm" len="sm"/>
          </a:ln>
        </p:spPr>
        <p:txBody>
          <a:bodyPr/>
          <a:lstStyle/>
          <a:p>
            <a:endParaRPr lang="en-US"/>
          </a:p>
        </p:txBody>
      </p:sp>
      <p:sp>
        <p:nvSpPr>
          <p:cNvPr id="12" name="TextBox 5">
            <a:extLst>
              <a:ext uri="{FF2B5EF4-FFF2-40B4-BE49-F238E27FC236}">
                <a16:creationId xmlns:a16="http://schemas.microsoft.com/office/drawing/2014/main" id="{CA31F61F-40AA-7526-FC02-AB5008BAC2EB}"/>
              </a:ext>
            </a:extLst>
          </p:cNvPr>
          <p:cNvSpPr txBox="1"/>
          <p:nvPr/>
        </p:nvSpPr>
        <p:spPr>
          <a:xfrm>
            <a:off x="1143000" y="2643682"/>
            <a:ext cx="6858000" cy="1231106"/>
          </a:xfrm>
          <a:prstGeom prst="rect">
            <a:avLst/>
          </a:prstGeom>
        </p:spPr>
        <p:txBody>
          <a:bodyPr wrap="square" lIns="0" tIns="0" rIns="0" bIns="0" rtlCol="0" anchor="ctr">
            <a:spAutoFit/>
          </a:bodyPr>
          <a:lstStyle/>
          <a:p>
            <a:pPr marL="0" lvl="0" indent="0" algn="ctr">
              <a:spcBef>
                <a:spcPct val="0"/>
              </a:spcBef>
            </a:pPr>
            <a:r>
              <a:rPr lang="en-US" sz="4000" b="1" spc="229">
                <a:solidFill>
                  <a:srgbClr val="000000"/>
                </a:solidFill>
                <a:latin typeface="Lato"/>
              </a:rPr>
              <a:t>- ĐÁNH GIÁ ĐÁP ỨNG YÊU CẦU -</a:t>
            </a:r>
          </a:p>
        </p:txBody>
      </p:sp>
      <p:pic>
        <p:nvPicPr>
          <p:cNvPr id="2050" name="Picture 2" descr="Satellite Logo - Free Vectors &amp; PSDs to Download">
            <a:extLst>
              <a:ext uri="{FF2B5EF4-FFF2-40B4-BE49-F238E27FC236}">
                <a16:creationId xmlns:a16="http://schemas.microsoft.com/office/drawing/2014/main" id="{3F171717-CE3C-EFBE-3A51-3D77499F3626}"/>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978" t="24130" r="23626" b="22196"/>
          <a:stretch/>
        </p:blipFill>
        <p:spPr bwMode="auto">
          <a:xfrm>
            <a:off x="2191657" y="4169089"/>
            <a:ext cx="4760685" cy="48768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79C8A727-8C01-623B-17AE-3131937C82AB}"/>
              </a:ext>
            </a:extLst>
          </p:cNvPr>
          <p:cNvGraphicFramePr>
            <a:graphicFrameLocks noGrp="1"/>
          </p:cNvGraphicFramePr>
          <p:nvPr>
            <p:extLst>
              <p:ext uri="{D42A27DB-BD31-4B8C-83A1-F6EECF244321}">
                <p14:modId xmlns:p14="http://schemas.microsoft.com/office/powerpoint/2010/main" val="874988691"/>
              </p:ext>
            </p:extLst>
          </p:nvPr>
        </p:nvGraphicFramePr>
        <p:xfrm>
          <a:off x="9049689" y="453038"/>
          <a:ext cx="8313155" cy="8081116"/>
        </p:xfrm>
        <a:graphic>
          <a:graphicData uri="http://schemas.openxmlformats.org/drawingml/2006/table">
            <a:tbl>
              <a:tblPr firstRow="1" firstCol="1" bandRow="1"/>
              <a:tblGrid>
                <a:gridCol w="768327">
                  <a:extLst>
                    <a:ext uri="{9D8B030D-6E8A-4147-A177-3AD203B41FA5}">
                      <a16:colId xmlns:a16="http://schemas.microsoft.com/office/drawing/2014/main" val="3843419946"/>
                    </a:ext>
                  </a:extLst>
                </a:gridCol>
                <a:gridCol w="3256681">
                  <a:extLst>
                    <a:ext uri="{9D8B030D-6E8A-4147-A177-3AD203B41FA5}">
                      <a16:colId xmlns:a16="http://schemas.microsoft.com/office/drawing/2014/main" val="3455391358"/>
                    </a:ext>
                  </a:extLst>
                </a:gridCol>
                <a:gridCol w="1949242">
                  <a:extLst>
                    <a:ext uri="{9D8B030D-6E8A-4147-A177-3AD203B41FA5}">
                      <a16:colId xmlns:a16="http://schemas.microsoft.com/office/drawing/2014/main" val="3612456906"/>
                    </a:ext>
                  </a:extLst>
                </a:gridCol>
                <a:gridCol w="2338905">
                  <a:extLst>
                    <a:ext uri="{9D8B030D-6E8A-4147-A177-3AD203B41FA5}">
                      <a16:colId xmlns:a16="http://schemas.microsoft.com/office/drawing/2014/main" val="548823155"/>
                    </a:ext>
                  </a:extLst>
                </a:gridCol>
              </a:tblGrid>
              <a:tr h="235879">
                <a:tc>
                  <a:txBody>
                    <a:bodyPr/>
                    <a:lstStyle/>
                    <a:p>
                      <a:pPr algn="ctr">
                        <a:lnSpc>
                          <a:spcPct val="107000"/>
                        </a:lnSpc>
                        <a:spcAft>
                          <a:spcPts val="800"/>
                        </a:spcAft>
                        <a:tabLst>
                          <a:tab pos="2970530" algn="ctr"/>
                          <a:tab pos="5941060" algn="r"/>
                        </a:tabLst>
                      </a:pPr>
                      <a:r>
                        <a:rPr lang="en-US" sz="2400" b="1" kern="0">
                          <a:effectLst/>
                          <a:latin typeface="Lato" panose="020F0502020204030203" pitchFamily="34" charset="0"/>
                          <a:ea typeface="Lato" panose="020F0502020204030203" pitchFamily="34" charset="0"/>
                          <a:cs typeface="Lato" panose="020F0502020204030203" pitchFamily="34" charset="0"/>
                        </a:rPr>
                        <a:t>STT</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07000"/>
                        </a:lnSpc>
                        <a:spcAft>
                          <a:spcPts val="800"/>
                        </a:spcAft>
                        <a:tabLst>
                          <a:tab pos="2970530" algn="ctr"/>
                          <a:tab pos="5941060" algn="r"/>
                        </a:tabLst>
                      </a:pPr>
                      <a:r>
                        <a:rPr lang="en-US" sz="2400" b="1" kern="0">
                          <a:effectLst/>
                          <a:latin typeface="Lato" panose="020F0502020204030203" pitchFamily="34" charset="0"/>
                          <a:ea typeface="Lato" panose="020F0502020204030203" pitchFamily="34" charset="0"/>
                          <a:cs typeface="Lato" panose="020F0502020204030203" pitchFamily="34" charset="0"/>
                        </a:rPr>
                        <a:t>Yêu cầu</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07000"/>
                        </a:lnSpc>
                        <a:spcAft>
                          <a:spcPts val="800"/>
                        </a:spcAft>
                        <a:tabLst>
                          <a:tab pos="2970530" algn="ctr"/>
                          <a:tab pos="5941060" algn="r"/>
                        </a:tabLst>
                      </a:pPr>
                      <a:r>
                        <a:rPr lang="en-US" sz="2400" b="1" kern="0">
                          <a:effectLst/>
                          <a:latin typeface="Lato" panose="020F0502020204030203" pitchFamily="34" charset="0"/>
                          <a:ea typeface="Lato" panose="020F0502020204030203" pitchFamily="34" charset="0"/>
                          <a:cs typeface="Lato" panose="020F0502020204030203" pitchFamily="34" charset="0"/>
                        </a:rPr>
                        <a:t>Mức độ đáp ứng</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07000"/>
                        </a:lnSpc>
                        <a:spcAft>
                          <a:spcPts val="800"/>
                        </a:spcAft>
                        <a:tabLst>
                          <a:tab pos="2970530" algn="ctr"/>
                          <a:tab pos="5941060" algn="r"/>
                        </a:tabLst>
                      </a:pPr>
                      <a:r>
                        <a:rPr lang="en-US" sz="2400" b="1" kern="0">
                          <a:effectLst/>
                          <a:latin typeface="Lato" panose="020F0502020204030203" pitchFamily="34" charset="0"/>
                          <a:ea typeface="Lato" panose="020F0502020204030203" pitchFamily="34" charset="0"/>
                          <a:cs typeface="Lato" panose="020F0502020204030203" pitchFamily="34" charset="0"/>
                        </a:rPr>
                        <a:t>Ghi chú</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2734754053"/>
                  </a:ext>
                </a:extLst>
              </a:tr>
              <a:tr h="484021">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10</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Pin vệ tinh được tích hợp hợp lý để có thể thay thế dễ dàng mà không cần tháo rời vệ tinh.</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Cao</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 </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8452515"/>
                  </a:ext>
                </a:extLst>
              </a:tr>
              <a:tr h="1168378">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11</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Dù được thiết kế với màu sắc nổi bật, dễ nhận biết.</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Cao</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 </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9297348"/>
                  </a:ext>
                </a:extLst>
              </a:tr>
              <a:tr h="1168378">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12</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Trạm mặt đất được thiết kế gọn nhẹ, có thể di chuyển tại địa điểm phóng. Nguồn điện AC không được hỗ trợ tại đây.</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Cao</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 </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16290568"/>
                  </a:ext>
                </a:extLst>
              </a:tr>
              <a:tr h="1168378">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13</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Các dữ liệu của cảm biến được truyền phát không dây xuống trạm mặt đất trong quá trình thả rơi.</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Trung bình</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Chưa truyền nhận được dữ liệu toạ độ vị trí </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75748715"/>
                  </a:ext>
                </a:extLst>
              </a:tr>
            </a:tbl>
          </a:graphicData>
        </a:graphic>
      </p:graphicFrame>
    </p:spTree>
    <p:extLst>
      <p:ext uri="{BB962C8B-B14F-4D97-AF65-F5344CB8AC3E}">
        <p14:creationId xmlns:p14="http://schemas.microsoft.com/office/powerpoint/2010/main" val="8300787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28700" y="0"/>
            <a:ext cx="7141841" cy="10287000"/>
            <a:chOff x="0" y="0"/>
            <a:chExt cx="1106458" cy="1593725"/>
          </a:xfrm>
          <a:solidFill>
            <a:schemeClr val="bg2">
              <a:lumMod val="75000"/>
            </a:schemeClr>
          </a:solidFill>
        </p:grpSpPr>
        <p:sp>
          <p:nvSpPr>
            <p:cNvPr id="4" name="Freeform 4"/>
            <p:cNvSpPr/>
            <p:nvPr/>
          </p:nvSpPr>
          <p:spPr>
            <a:xfrm>
              <a:off x="0" y="0"/>
              <a:ext cx="1106458" cy="1593725"/>
            </a:xfrm>
            <a:custGeom>
              <a:avLst/>
              <a:gdLst/>
              <a:ahLst/>
              <a:cxnLst/>
              <a:rect l="l" t="t" r="r" b="b"/>
              <a:pathLst>
                <a:path w="1106458" h="1593725">
                  <a:moveTo>
                    <a:pt x="0" y="0"/>
                  </a:moveTo>
                  <a:lnTo>
                    <a:pt x="1106458" y="0"/>
                  </a:lnTo>
                  <a:lnTo>
                    <a:pt x="1106458" y="1593725"/>
                  </a:lnTo>
                  <a:lnTo>
                    <a:pt x="0" y="1593725"/>
                  </a:lnTo>
                  <a:close/>
                </a:path>
              </a:pathLst>
            </a:custGeom>
            <a:grpFill/>
          </p:spPr>
          <p:txBody>
            <a:bodyPr/>
            <a:lstStyle/>
            <a:p>
              <a:endParaRPr lang="en-US"/>
            </a:p>
          </p:txBody>
        </p:sp>
      </p:grpSp>
      <p:sp>
        <p:nvSpPr>
          <p:cNvPr id="6" name="TextBox 6"/>
          <p:cNvSpPr txBox="1"/>
          <p:nvPr/>
        </p:nvSpPr>
        <p:spPr>
          <a:xfrm>
            <a:off x="253095" y="274133"/>
            <a:ext cx="8693050" cy="2075248"/>
          </a:xfrm>
          <a:prstGeom prst="rect">
            <a:avLst/>
          </a:prstGeom>
        </p:spPr>
        <p:txBody>
          <a:bodyPr lIns="0" tIns="0" rIns="0" bIns="0" rtlCol="0" anchor="t">
            <a:spAutoFit/>
          </a:bodyPr>
          <a:lstStyle/>
          <a:p>
            <a:pPr marL="0" lvl="0" indent="0" algn="ctr">
              <a:lnSpc>
                <a:spcPts val="8400"/>
              </a:lnSpc>
            </a:pPr>
            <a:r>
              <a:rPr lang="en-US" sz="6000" spc="300">
                <a:solidFill>
                  <a:srgbClr val="000000"/>
                </a:solidFill>
                <a:latin typeface="Montserrat Bold" panose="020B0604020202020204" charset="0"/>
              </a:rPr>
              <a:t>07. KẾT QUẢ VÀ THẢO LUẬN</a:t>
            </a:r>
          </a:p>
        </p:txBody>
      </p:sp>
      <p:sp>
        <p:nvSpPr>
          <p:cNvPr id="8" name="AutoShape 8"/>
          <p:cNvSpPr/>
          <p:nvPr/>
        </p:nvSpPr>
        <p:spPr>
          <a:xfrm>
            <a:off x="550043" y="0"/>
            <a:ext cx="0" cy="3768928"/>
          </a:xfrm>
          <a:prstGeom prst="line">
            <a:avLst/>
          </a:prstGeom>
          <a:ln w="57150" cap="flat">
            <a:solidFill>
              <a:srgbClr val="4E6E81"/>
            </a:solidFill>
            <a:prstDash val="sysDash"/>
            <a:headEnd type="none" w="sm" len="sm"/>
            <a:tailEnd type="none" w="sm" len="sm"/>
          </a:ln>
        </p:spPr>
        <p:txBody>
          <a:bodyPr/>
          <a:lstStyle/>
          <a:p>
            <a:endParaRPr lang="en-US"/>
          </a:p>
        </p:txBody>
      </p:sp>
      <p:sp>
        <p:nvSpPr>
          <p:cNvPr id="12" name="TextBox 5">
            <a:extLst>
              <a:ext uri="{FF2B5EF4-FFF2-40B4-BE49-F238E27FC236}">
                <a16:creationId xmlns:a16="http://schemas.microsoft.com/office/drawing/2014/main" id="{CA31F61F-40AA-7526-FC02-AB5008BAC2EB}"/>
              </a:ext>
            </a:extLst>
          </p:cNvPr>
          <p:cNvSpPr txBox="1"/>
          <p:nvPr/>
        </p:nvSpPr>
        <p:spPr>
          <a:xfrm>
            <a:off x="1143000" y="2643682"/>
            <a:ext cx="6858000" cy="1231106"/>
          </a:xfrm>
          <a:prstGeom prst="rect">
            <a:avLst/>
          </a:prstGeom>
        </p:spPr>
        <p:txBody>
          <a:bodyPr wrap="square" lIns="0" tIns="0" rIns="0" bIns="0" rtlCol="0" anchor="ctr">
            <a:spAutoFit/>
          </a:bodyPr>
          <a:lstStyle/>
          <a:p>
            <a:pPr marL="0" lvl="0" indent="0" algn="ctr">
              <a:spcBef>
                <a:spcPct val="0"/>
              </a:spcBef>
            </a:pPr>
            <a:r>
              <a:rPr lang="en-US" sz="4000" b="1" spc="229">
                <a:solidFill>
                  <a:srgbClr val="000000"/>
                </a:solidFill>
                <a:latin typeface="Lato"/>
              </a:rPr>
              <a:t>- ĐÁNH GIÁ ĐÁP ỨNG YÊU CẦU -</a:t>
            </a:r>
          </a:p>
        </p:txBody>
      </p:sp>
      <p:pic>
        <p:nvPicPr>
          <p:cNvPr id="2050" name="Picture 2" descr="Satellite Logo - Free Vectors &amp; PSDs to Download">
            <a:extLst>
              <a:ext uri="{FF2B5EF4-FFF2-40B4-BE49-F238E27FC236}">
                <a16:creationId xmlns:a16="http://schemas.microsoft.com/office/drawing/2014/main" id="{3F171717-CE3C-EFBE-3A51-3D77499F3626}"/>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978" t="24130" r="23626" b="22196"/>
          <a:stretch/>
        </p:blipFill>
        <p:spPr bwMode="auto">
          <a:xfrm>
            <a:off x="2191657" y="4169089"/>
            <a:ext cx="4760685" cy="48768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79C8A727-8C01-623B-17AE-3131937C82AB}"/>
              </a:ext>
            </a:extLst>
          </p:cNvPr>
          <p:cNvGraphicFramePr>
            <a:graphicFrameLocks noGrp="1"/>
          </p:cNvGraphicFramePr>
          <p:nvPr>
            <p:extLst>
              <p:ext uri="{D42A27DB-BD31-4B8C-83A1-F6EECF244321}">
                <p14:modId xmlns:p14="http://schemas.microsoft.com/office/powerpoint/2010/main" val="1814020800"/>
              </p:ext>
            </p:extLst>
          </p:nvPr>
        </p:nvGraphicFramePr>
        <p:xfrm>
          <a:off x="9049689" y="453038"/>
          <a:ext cx="8313155" cy="7325634"/>
        </p:xfrm>
        <a:graphic>
          <a:graphicData uri="http://schemas.openxmlformats.org/drawingml/2006/table">
            <a:tbl>
              <a:tblPr firstRow="1" firstCol="1" bandRow="1"/>
              <a:tblGrid>
                <a:gridCol w="768327">
                  <a:extLst>
                    <a:ext uri="{9D8B030D-6E8A-4147-A177-3AD203B41FA5}">
                      <a16:colId xmlns:a16="http://schemas.microsoft.com/office/drawing/2014/main" val="3843419946"/>
                    </a:ext>
                  </a:extLst>
                </a:gridCol>
                <a:gridCol w="3256681">
                  <a:extLst>
                    <a:ext uri="{9D8B030D-6E8A-4147-A177-3AD203B41FA5}">
                      <a16:colId xmlns:a16="http://schemas.microsoft.com/office/drawing/2014/main" val="3455391358"/>
                    </a:ext>
                  </a:extLst>
                </a:gridCol>
                <a:gridCol w="1949242">
                  <a:extLst>
                    <a:ext uri="{9D8B030D-6E8A-4147-A177-3AD203B41FA5}">
                      <a16:colId xmlns:a16="http://schemas.microsoft.com/office/drawing/2014/main" val="3612456906"/>
                    </a:ext>
                  </a:extLst>
                </a:gridCol>
                <a:gridCol w="2338905">
                  <a:extLst>
                    <a:ext uri="{9D8B030D-6E8A-4147-A177-3AD203B41FA5}">
                      <a16:colId xmlns:a16="http://schemas.microsoft.com/office/drawing/2014/main" val="548823155"/>
                    </a:ext>
                  </a:extLst>
                </a:gridCol>
              </a:tblGrid>
              <a:tr h="235879">
                <a:tc>
                  <a:txBody>
                    <a:bodyPr/>
                    <a:lstStyle/>
                    <a:p>
                      <a:pPr algn="ctr">
                        <a:lnSpc>
                          <a:spcPct val="107000"/>
                        </a:lnSpc>
                        <a:spcAft>
                          <a:spcPts val="800"/>
                        </a:spcAft>
                        <a:tabLst>
                          <a:tab pos="2970530" algn="ctr"/>
                          <a:tab pos="5941060" algn="r"/>
                        </a:tabLst>
                      </a:pPr>
                      <a:r>
                        <a:rPr lang="en-US" sz="2400" b="1" kern="0">
                          <a:effectLst/>
                          <a:latin typeface="Lato" panose="020F0502020204030203" pitchFamily="34" charset="0"/>
                          <a:ea typeface="Lato" panose="020F0502020204030203" pitchFamily="34" charset="0"/>
                          <a:cs typeface="Lato" panose="020F0502020204030203" pitchFamily="34" charset="0"/>
                        </a:rPr>
                        <a:t>STT</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07000"/>
                        </a:lnSpc>
                        <a:spcAft>
                          <a:spcPts val="800"/>
                        </a:spcAft>
                        <a:tabLst>
                          <a:tab pos="2970530" algn="ctr"/>
                          <a:tab pos="5941060" algn="r"/>
                        </a:tabLst>
                      </a:pPr>
                      <a:r>
                        <a:rPr lang="en-US" sz="2400" b="1" kern="0">
                          <a:effectLst/>
                          <a:latin typeface="Lato" panose="020F0502020204030203" pitchFamily="34" charset="0"/>
                          <a:ea typeface="Lato" panose="020F0502020204030203" pitchFamily="34" charset="0"/>
                          <a:cs typeface="Lato" panose="020F0502020204030203" pitchFamily="34" charset="0"/>
                        </a:rPr>
                        <a:t>Yêu cầu</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07000"/>
                        </a:lnSpc>
                        <a:spcAft>
                          <a:spcPts val="800"/>
                        </a:spcAft>
                        <a:tabLst>
                          <a:tab pos="2970530" algn="ctr"/>
                          <a:tab pos="5941060" algn="r"/>
                        </a:tabLst>
                      </a:pPr>
                      <a:r>
                        <a:rPr lang="en-US" sz="2400" b="1" kern="0">
                          <a:effectLst/>
                          <a:latin typeface="Lato" panose="020F0502020204030203" pitchFamily="34" charset="0"/>
                          <a:ea typeface="Lato" panose="020F0502020204030203" pitchFamily="34" charset="0"/>
                          <a:cs typeface="Lato" panose="020F0502020204030203" pitchFamily="34" charset="0"/>
                        </a:rPr>
                        <a:t>Mức độ đáp ứng</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07000"/>
                        </a:lnSpc>
                        <a:spcAft>
                          <a:spcPts val="800"/>
                        </a:spcAft>
                        <a:tabLst>
                          <a:tab pos="2970530" algn="ctr"/>
                          <a:tab pos="5941060" algn="r"/>
                        </a:tabLst>
                      </a:pPr>
                      <a:r>
                        <a:rPr lang="en-US" sz="2400" b="1" kern="0">
                          <a:effectLst/>
                          <a:latin typeface="Lato" panose="020F0502020204030203" pitchFamily="34" charset="0"/>
                          <a:ea typeface="Lato" panose="020F0502020204030203" pitchFamily="34" charset="0"/>
                          <a:cs typeface="Lato" panose="020F0502020204030203" pitchFamily="34" charset="0"/>
                        </a:rPr>
                        <a:t>Ghi chú</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2734754053"/>
                  </a:ext>
                </a:extLst>
              </a:tr>
              <a:tr h="484021">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14</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Chi phí thực hiện tối đa là 2.000.000 đồng. Các hệ thống phụ trợ mặt đất và phân tích dữ liệu không bao gồm trong chi phí trên.</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Cao</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Tổng chi phí là 1.813.000 đồng</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8452515"/>
                  </a:ext>
                </a:extLst>
              </a:tr>
              <a:tr h="1168378">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15</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Ống phóng vệ tinh cần có các thiết bị điện tử và cơ chế để thả vệ tinh bằng điều khiển từ xa</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Cao</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 </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9297348"/>
                  </a:ext>
                </a:extLst>
              </a:tr>
              <a:tr h="1168378">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16</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Vệ tinh đảm bảo vận hành tốt trong môi trường tại địa điểm thả</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Cao</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 </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16290568"/>
                  </a:ext>
                </a:extLst>
              </a:tr>
              <a:tr h="1168378">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17</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Trạm mặt đất xuất các file csv chứa dữ liệu do vệ tinh truyền về</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Cao</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 </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75748715"/>
                  </a:ext>
                </a:extLst>
              </a:tr>
            </a:tbl>
          </a:graphicData>
        </a:graphic>
      </p:graphicFrame>
    </p:spTree>
    <p:extLst>
      <p:ext uri="{BB962C8B-B14F-4D97-AF65-F5344CB8AC3E}">
        <p14:creationId xmlns:p14="http://schemas.microsoft.com/office/powerpoint/2010/main" val="2414610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79470" y="1353860"/>
            <a:ext cx="15529061" cy="998030"/>
          </a:xfrm>
          <a:prstGeom prst="rect">
            <a:avLst/>
          </a:prstGeom>
        </p:spPr>
        <p:txBody>
          <a:bodyPr lIns="0" tIns="0" rIns="0" bIns="0" rtlCol="0" anchor="t">
            <a:spAutoFit/>
          </a:bodyPr>
          <a:lstStyle/>
          <a:p>
            <a:pPr marL="0" lvl="0" indent="0" algn="ctr">
              <a:lnSpc>
                <a:spcPts val="8400"/>
              </a:lnSpc>
            </a:pPr>
            <a:r>
              <a:rPr lang="en-US" sz="6000" spc="300">
                <a:solidFill>
                  <a:srgbClr val="000000"/>
                </a:solidFill>
                <a:latin typeface="Montserrat Bold" panose="020B0604020202020204" charset="0"/>
              </a:rPr>
              <a:t>08. KẾT LUẬN</a:t>
            </a:r>
          </a:p>
        </p:txBody>
      </p:sp>
      <p:grpSp>
        <p:nvGrpSpPr>
          <p:cNvPr id="13" name="Group 13"/>
          <p:cNvGrpSpPr/>
          <p:nvPr/>
        </p:nvGrpSpPr>
        <p:grpSpPr>
          <a:xfrm>
            <a:off x="1028700" y="9009810"/>
            <a:ext cx="248490" cy="248490"/>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17010810" y="1028700"/>
            <a:ext cx="248490" cy="248490"/>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9" name="AutoShape 19"/>
          <p:cNvSpPr/>
          <p:nvPr/>
        </p:nvSpPr>
        <p:spPr>
          <a:xfrm flipH="1">
            <a:off x="1033463" y="0"/>
            <a:ext cx="0" cy="3334176"/>
          </a:xfrm>
          <a:prstGeom prst="line">
            <a:avLst/>
          </a:prstGeom>
          <a:ln w="57150" cap="flat">
            <a:solidFill>
              <a:srgbClr val="4E6E81"/>
            </a:solidFill>
            <a:prstDash val="sysDash"/>
            <a:headEnd type="none" w="sm" len="sm"/>
            <a:tailEnd type="none" w="sm" len="sm"/>
          </a:ln>
        </p:spPr>
        <p:txBody>
          <a:bodyPr/>
          <a:lstStyle/>
          <a:p>
            <a:endParaRPr lang="en-US"/>
          </a:p>
        </p:txBody>
      </p:sp>
      <p:sp>
        <p:nvSpPr>
          <p:cNvPr id="9" name="TextBox 8">
            <a:extLst>
              <a:ext uri="{FF2B5EF4-FFF2-40B4-BE49-F238E27FC236}">
                <a16:creationId xmlns:a16="http://schemas.microsoft.com/office/drawing/2014/main" id="{C8095DC6-1BA8-23E4-18B3-1CB52F81F4EA}"/>
              </a:ext>
            </a:extLst>
          </p:cNvPr>
          <p:cNvSpPr txBox="1"/>
          <p:nvPr/>
        </p:nvSpPr>
        <p:spPr>
          <a:xfrm>
            <a:off x="1277189" y="2933700"/>
            <a:ext cx="15977341" cy="6088718"/>
          </a:xfrm>
          <a:prstGeom prst="rect">
            <a:avLst/>
          </a:prstGeom>
          <a:noFill/>
        </p:spPr>
        <p:txBody>
          <a:bodyPr wrap="square">
            <a:spAutoFit/>
          </a:bodyPr>
          <a:lstStyle/>
          <a:p>
            <a:pPr marL="342900"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vi-VN" sz="2400" kern="100">
                <a:effectLst/>
                <a:latin typeface="Lato" panose="020F0502020204030203" pitchFamily="34" charset="0"/>
                <a:ea typeface="Lato" panose="020F0502020204030203" pitchFamily="34" charset="0"/>
                <a:cs typeface="Lato" panose="020F0502020204030203" pitchFamily="34" charset="0"/>
              </a:rPr>
              <a:t>Đề tài thiết kế và chế tạo vệ tinh CanSat đã hoàn thành với mức độ đáp ứng cao các yêu cầu đề ra. Nhóm đã thực hiện thành công quy trình thả vệ tinh từ độ cao 50m bằng Drone DJI M600 và thu thập dữ liệu từ các cảm biến tích hợp trong vệ tinh.</a:t>
            </a:r>
          </a:p>
          <a:p>
            <a:pPr marL="342900"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vi-VN" sz="2400" kern="100">
                <a:effectLst/>
                <a:latin typeface="Lato" panose="020F0502020204030203" pitchFamily="34" charset="0"/>
                <a:ea typeface="Lato" panose="020F0502020204030203" pitchFamily="34" charset="0"/>
                <a:cs typeface="Lato" panose="020F0502020204030203" pitchFamily="34" charset="0"/>
              </a:rPr>
              <a:t>Các kết quả nổi bật bao gồm:</a:t>
            </a:r>
          </a:p>
          <a:p>
            <a:pPr marL="800100" lvl="1"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vi-VN" sz="2400" kern="100">
                <a:effectLst/>
                <a:latin typeface="Lato" panose="020F0502020204030203" pitchFamily="34" charset="0"/>
                <a:ea typeface="Lato" panose="020F0502020204030203" pitchFamily="34" charset="0"/>
                <a:cs typeface="Lato" panose="020F0502020204030203" pitchFamily="34" charset="0"/>
              </a:rPr>
              <a:t>Thiết kế và chế tạo: Nhóm đã thiết kế và chế tạo thành công vệ tinh CanSat với các thành phần tích hợp hoàn chỉnh, đáp ứng đầy đủ các tiêu chuẩn kỹ thuật và đảm bảo hoạt động ổn định trong suốt quá trình thử nghiệm.</a:t>
            </a:r>
            <a:endParaRPr lang="en-US" sz="2400" kern="100">
              <a:effectLst/>
              <a:latin typeface="Lato" panose="020F0502020204030203" pitchFamily="34" charset="0"/>
              <a:ea typeface="Lato" panose="020F0502020204030203" pitchFamily="34" charset="0"/>
              <a:cs typeface="Lato" panose="020F0502020204030203" pitchFamily="34" charset="0"/>
            </a:endParaRPr>
          </a:p>
          <a:p>
            <a:pPr marL="800100" lvl="1"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vi-VN" sz="2400" kern="100">
                <a:effectLst/>
                <a:latin typeface="Lato" panose="020F0502020204030203" pitchFamily="34" charset="0"/>
                <a:ea typeface="Lato" panose="020F0502020204030203" pitchFamily="34" charset="0"/>
                <a:cs typeface="Lato" panose="020F0502020204030203" pitchFamily="34" charset="0"/>
              </a:rPr>
              <a:t>Dữ liệu thu thập: Vệ tinh đã thu thập và truyền về thành công các dữ liệu về độ cao, nhiệt độ, áp suất, độ ẩm, ánh sáng và gia tốc trong suốt quá trình hạ cánh.</a:t>
            </a:r>
            <a:endParaRPr lang="en-US" sz="2400" kern="100">
              <a:effectLst/>
              <a:latin typeface="Lato" panose="020F0502020204030203" pitchFamily="34" charset="0"/>
              <a:ea typeface="Lato" panose="020F0502020204030203" pitchFamily="34" charset="0"/>
              <a:cs typeface="Lato" panose="020F0502020204030203" pitchFamily="34" charset="0"/>
            </a:endParaRPr>
          </a:p>
          <a:p>
            <a:pPr marL="800100" lvl="1"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vi-VN" sz="2400" kern="100">
                <a:effectLst/>
                <a:latin typeface="Lato" panose="020F0502020204030203" pitchFamily="34" charset="0"/>
                <a:ea typeface="Lato" panose="020F0502020204030203" pitchFamily="34" charset="0"/>
                <a:cs typeface="Lato" panose="020F0502020204030203" pitchFamily="34" charset="0"/>
              </a:rPr>
              <a:t>Hệ thống truyền tín hiệu: Hệ thống truyền tín hiệu hoạt động ổn định, đảm bảo kết nối liên tục giữa vệ tinh và trạm mặt đất.</a:t>
            </a:r>
            <a:endParaRPr lang="en-US" sz="2400" kern="100">
              <a:effectLst/>
              <a:latin typeface="Lato" panose="020F0502020204030203" pitchFamily="34" charset="0"/>
              <a:ea typeface="Lato" panose="020F0502020204030203" pitchFamily="34" charset="0"/>
              <a:cs typeface="Lato" panose="020F0502020204030203" pitchFamily="34" charset="0"/>
            </a:endParaRPr>
          </a:p>
          <a:p>
            <a:pPr marL="800100" lvl="1"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vi-VN" sz="2400" kern="100">
                <a:effectLst/>
                <a:latin typeface="Lato" panose="020F0502020204030203" pitchFamily="34" charset="0"/>
                <a:ea typeface="Lato" panose="020F0502020204030203" pitchFamily="34" charset="0"/>
                <a:cs typeface="Lato" panose="020F0502020204030203" pitchFamily="34" charset="0"/>
              </a:rPr>
              <a:t>Cơ chế dù: Hệ thống dù hoạt động hiệu quả, giúp vệ tinh hạ cánh an toàn và giảm thiểu va chạm khi chạm đất.</a:t>
            </a:r>
          </a:p>
        </p:txBody>
      </p:sp>
    </p:spTree>
    <p:extLst>
      <p:ext uri="{BB962C8B-B14F-4D97-AF65-F5344CB8AC3E}">
        <p14:creationId xmlns:p14="http://schemas.microsoft.com/office/powerpoint/2010/main" val="22228716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79470" y="1353860"/>
            <a:ext cx="15529061" cy="998030"/>
          </a:xfrm>
          <a:prstGeom prst="rect">
            <a:avLst/>
          </a:prstGeom>
        </p:spPr>
        <p:txBody>
          <a:bodyPr lIns="0" tIns="0" rIns="0" bIns="0" rtlCol="0" anchor="t">
            <a:spAutoFit/>
          </a:bodyPr>
          <a:lstStyle/>
          <a:p>
            <a:pPr marL="0" lvl="0" indent="0" algn="ctr">
              <a:lnSpc>
                <a:spcPts val="8400"/>
              </a:lnSpc>
            </a:pPr>
            <a:r>
              <a:rPr lang="en-US" sz="6000" spc="300">
                <a:solidFill>
                  <a:srgbClr val="000000"/>
                </a:solidFill>
                <a:latin typeface="Montserrat Bold" panose="020B0604020202020204" charset="0"/>
              </a:rPr>
              <a:t>08. KẾT LUẬN</a:t>
            </a:r>
          </a:p>
        </p:txBody>
      </p:sp>
      <p:grpSp>
        <p:nvGrpSpPr>
          <p:cNvPr id="13" name="Group 13"/>
          <p:cNvGrpSpPr/>
          <p:nvPr/>
        </p:nvGrpSpPr>
        <p:grpSpPr>
          <a:xfrm>
            <a:off x="1028700" y="9009810"/>
            <a:ext cx="248490" cy="248490"/>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17010810" y="1028700"/>
            <a:ext cx="248490" cy="248490"/>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9" name="AutoShape 19"/>
          <p:cNvSpPr/>
          <p:nvPr/>
        </p:nvSpPr>
        <p:spPr>
          <a:xfrm flipH="1">
            <a:off x="1033463" y="0"/>
            <a:ext cx="0" cy="3334176"/>
          </a:xfrm>
          <a:prstGeom prst="line">
            <a:avLst/>
          </a:prstGeom>
          <a:ln w="57150" cap="flat">
            <a:solidFill>
              <a:srgbClr val="4E6E81"/>
            </a:solidFill>
            <a:prstDash val="sysDash"/>
            <a:headEnd type="none" w="sm" len="sm"/>
            <a:tailEnd type="none" w="sm" len="sm"/>
          </a:ln>
        </p:spPr>
        <p:txBody>
          <a:bodyPr/>
          <a:lstStyle/>
          <a:p>
            <a:endParaRPr lang="en-US"/>
          </a:p>
        </p:txBody>
      </p:sp>
      <p:sp>
        <p:nvSpPr>
          <p:cNvPr id="9" name="TextBox 8">
            <a:extLst>
              <a:ext uri="{FF2B5EF4-FFF2-40B4-BE49-F238E27FC236}">
                <a16:creationId xmlns:a16="http://schemas.microsoft.com/office/drawing/2014/main" id="{C8095DC6-1BA8-23E4-18B3-1CB52F81F4EA}"/>
              </a:ext>
            </a:extLst>
          </p:cNvPr>
          <p:cNvSpPr txBox="1"/>
          <p:nvPr/>
        </p:nvSpPr>
        <p:spPr>
          <a:xfrm>
            <a:off x="1277189" y="2933700"/>
            <a:ext cx="15977341" cy="4974567"/>
          </a:xfrm>
          <a:prstGeom prst="rect">
            <a:avLst/>
          </a:prstGeom>
          <a:noFill/>
        </p:spPr>
        <p:txBody>
          <a:bodyPr wrap="square">
            <a:spAutoFit/>
          </a:bodyPr>
          <a:lstStyle/>
          <a:p>
            <a:pPr marL="342900"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vi-VN" sz="2400" kern="100">
                <a:effectLst/>
                <a:latin typeface="Lato" panose="020F0502020204030203" pitchFamily="34" charset="0"/>
                <a:ea typeface="Lato" panose="020F0502020204030203" pitchFamily="34" charset="0"/>
                <a:cs typeface="Lato" panose="020F0502020204030203" pitchFamily="34" charset="0"/>
              </a:rPr>
              <a:t>Tuy nhiên, vẫn còn một số hạn chế:</a:t>
            </a:r>
          </a:p>
          <a:p>
            <a:pPr marL="800100" lvl="1"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vi-VN" sz="2400" kern="100">
                <a:effectLst/>
                <a:latin typeface="Lato" panose="020F0502020204030203" pitchFamily="34" charset="0"/>
                <a:ea typeface="Lato" panose="020F0502020204030203" pitchFamily="34" charset="0"/>
                <a:cs typeface="Lato" panose="020F0502020204030203" pitchFamily="34" charset="0"/>
              </a:rPr>
              <a:t>Độ chính xác của cảm biến: Một số dữ liệu từ cảm biến có sai số nhỏ do ảnh hưởng của điều kiện môi trường và quá trình hiệu chuẩn chưa tối ưu.</a:t>
            </a:r>
            <a:endParaRPr lang="en-US" sz="2400" kern="100">
              <a:effectLst/>
              <a:latin typeface="Lato" panose="020F0502020204030203" pitchFamily="34" charset="0"/>
              <a:ea typeface="Lato" panose="020F0502020204030203" pitchFamily="34" charset="0"/>
              <a:cs typeface="Lato" panose="020F0502020204030203" pitchFamily="34" charset="0"/>
            </a:endParaRPr>
          </a:p>
          <a:p>
            <a:pPr marL="800100" lvl="1"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vi-VN" sz="2400" kern="100">
                <a:effectLst/>
                <a:latin typeface="Lato" panose="020F0502020204030203" pitchFamily="34" charset="0"/>
                <a:ea typeface="Lato" panose="020F0502020204030203" pitchFamily="34" charset="0"/>
                <a:cs typeface="Lato" panose="020F0502020204030203" pitchFamily="34" charset="0"/>
              </a:rPr>
              <a:t>	Thời gian thu thập dữ liệu: Thời gian chờ để vệ tinh thu thập và truyền dữ liệu có thể được cải thiện để nhanh chóng hơn.</a:t>
            </a:r>
            <a:endParaRPr lang="en-US" sz="2400" kern="100">
              <a:effectLst/>
              <a:latin typeface="Lato" panose="020F0502020204030203" pitchFamily="34" charset="0"/>
              <a:ea typeface="Lato" panose="020F0502020204030203" pitchFamily="34" charset="0"/>
              <a:cs typeface="Lato" panose="020F0502020204030203" pitchFamily="34" charset="0"/>
            </a:endParaRPr>
          </a:p>
          <a:p>
            <a:pPr marL="800100" lvl="1"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vi-VN" sz="2400" kern="100">
                <a:effectLst/>
                <a:latin typeface="Lato" panose="020F0502020204030203" pitchFamily="34" charset="0"/>
                <a:ea typeface="Lato" panose="020F0502020204030203" pitchFamily="34" charset="0"/>
                <a:cs typeface="Lato" panose="020F0502020204030203" pitchFamily="34" charset="0"/>
              </a:rPr>
              <a:t>Tính ổn định của vệ tinh: Vệ tinh có hiện tượng rơi lệch so với vị trí thả, điều này có thể được cải thiện bằng cách tối ưu hóa hệ thống dù và trọng lượng vệ tinh.</a:t>
            </a:r>
            <a:endParaRPr lang="en-US" sz="2400" kern="100">
              <a:effectLst/>
              <a:latin typeface="Lato" panose="020F0502020204030203" pitchFamily="34" charset="0"/>
              <a:ea typeface="Lato" panose="020F0502020204030203" pitchFamily="34" charset="0"/>
              <a:cs typeface="Lato" panose="020F0502020204030203" pitchFamily="34" charset="0"/>
            </a:endParaRPr>
          </a:p>
          <a:p>
            <a:pPr marL="800100" lvl="1"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vi-VN" sz="2400" kern="100">
                <a:effectLst/>
                <a:latin typeface="Lato" panose="020F0502020204030203" pitchFamily="34" charset="0"/>
                <a:ea typeface="Lato" panose="020F0502020204030203" pitchFamily="34" charset="0"/>
                <a:cs typeface="Lato" panose="020F0502020204030203" pitchFamily="34" charset="0"/>
              </a:rPr>
              <a:t>Khảo sát linh kiện: Chúng tôi chưa tiến hành khảo sát các loại linh kiện khác nhau để chọn ra linh kiện tối ưu về chi phí và hiệu năng, điều này có thể ảnh hưởng đến hiệu quả tổng thể của hệ thống.</a:t>
            </a:r>
          </a:p>
        </p:txBody>
      </p:sp>
    </p:spTree>
    <p:extLst>
      <p:ext uri="{BB962C8B-B14F-4D97-AF65-F5344CB8AC3E}">
        <p14:creationId xmlns:p14="http://schemas.microsoft.com/office/powerpoint/2010/main" val="2007869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9009810"/>
            <a:ext cx="248490" cy="24849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7010810" y="1028700"/>
            <a:ext cx="248490" cy="24849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AutoShape 8"/>
          <p:cNvSpPr/>
          <p:nvPr/>
        </p:nvSpPr>
        <p:spPr>
          <a:xfrm flipH="1">
            <a:off x="1033463" y="0"/>
            <a:ext cx="0" cy="3334176"/>
          </a:xfrm>
          <a:prstGeom prst="line">
            <a:avLst/>
          </a:prstGeom>
          <a:ln w="57150" cap="flat">
            <a:solidFill>
              <a:srgbClr val="4E6E81"/>
            </a:solidFill>
            <a:prstDash val="sysDash"/>
            <a:headEnd type="none" w="sm" len="sm"/>
            <a:tailEnd type="none" w="sm" len="sm"/>
          </a:ln>
        </p:spPr>
        <p:txBody>
          <a:bodyPr/>
          <a:lstStyle/>
          <a:p>
            <a:endParaRPr lang="en-US"/>
          </a:p>
        </p:txBody>
      </p:sp>
      <p:sp>
        <p:nvSpPr>
          <p:cNvPr id="10" name="TextBox 10"/>
          <p:cNvSpPr txBox="1"/>
          <p:nvPr/>
        </p:nvSpPr>
        <p:spPr>
          <a:xfrm>
            <a:off x="1379470" y="1401485"/>
            <a:ext cx="15529061" cy="1028700"/>
          </a:xfrm>
          <a:prstGeom prst="rect">
            <a:avLst/>
          </a:prstGeom>
        </p:spPr>
        <p:txBody>
          <a:bodyPr lIns="0" tIns="0" rIns="0" bIns="0" rtlCol="0" anchor="t">
            <a:spAutoFit/>
          </a:bodyPr>
          <a:lstStyle/>
          <a:p>
            <a:pPr marL="0" lvl="0" indent="0" algn="ctr">
              <a:lnSpc>
                <a:spcPts val="8400"/>
              </a:lnSpc>
            </a:pPr>
            <a:r>
              <a:rPr lang="en-US" sz="6000" spc="300">
                <a:solidFill>
                  <a:srgbClr val="000000"/>
                </a:solidFill>
                <a:latin typeface="Montserrat Bold"/>
              </a:rPr>
              <a:t>01. TỔ CHỨC THỰC HIỆN</a:t>
            </a:r>
          </a:p>
        </p:txBody>
      </p:sp>
      <p:sp>
        <p:nvSpPr>
          <p:cNvPr id="11" name="TextBox 11"/>
          <p:cNvSpPr txBox="1"/>
          <p:nvPr/>
        </p:nvSpPr>
        <p:spPr>
          <a:xfrm>
            <a:off x="1379470" y="2535495"/>
            <a:ext cx="15529061" cy="783676"/>
          </a:xfrm>
          <a:prstGeom prst="rect">
            <a:avLst/>
          </a:prstGeom>
        </p:spPr>
        <p:txBody>
          <a:bodyPr lIns="0" tIns="0" rIns="0" bIns="0" rtlCol="0" anchor="t">
            <a:spAutoFit/>
          </a:bodyPr>
          <a:lstStyle/>
          <a:p>
            <a:pPr marL="0" lvl="0" indent="0" algn="ctr">
              <a:lnSpc>
                <a:spcPts val="3219"/>
              </a:lnSpc>
              <a:spcBef>
                <a:spcPct val="0"/>
              </a:spcBef>
            </a:pPr>
            <a:r>
              <a:rPr lang="en-US" sz="2400" spc="229">
                <a:solidFill>
                  <a:srgbClr val="000000"/>
                </a:solidFill>
                <a:latin typeface="Lato"/>
              </a:rPr>
              <a:t>Để thực hiện đề tài, nhóm 2 bao gồm 10 sinh viên được phân chia thành các nhóm nhỏ với các nhiệm vụ như sau:</a:t>
            </a:r>
          </a:p>
        </p:txBody>
      </p:sp>
      <p:graphicFrame>
        <p:nvGraphicFramePr>
          <p:cNvPr id="13" name="Table 12">
            <a:extLst>
              <a:ext uri="{FF2B5EF4-FFF2-40B4-BE49-F238E27FC236}">
                <a16:creationId xmlns:a16="http://schemas.microsoft.com/office/drawing/2014/main" id="{B71E8A75-A5CA-8A0F-C317-A49E345F54FF}"/>
              </a:ext>
            </a:extLst>
          </p:cNvPr>
          <p:cNvGraphicFramePr>
            <a:graphicFrameLocks noGrp="1"/>
          </p:cNvGraphicFramePr>
          <p:nvPr>
            <p:extLst>
              <p:ext uri="{D42A27DB-BD31-4B8C-83A1-F6EECF244321}">
                <p14:modId xmlns:p14="http://schemas.microsoft.com/office/powerpoint/2010/main" val="1524653533"/>
              </p:ext>
            </p:extLst>
          </p:nvPr>
        </p:nvGraphicFramePr>
        <p:xfrm>
          <a:off x="2023235" y="3314700"/>
          <a:ext cx="14241530" cy="6862521"/>
        </p:xfrm>
        <a:graphic>
          <a:graphicData uri="http://schemas.openxmlformats.org/drawingml/2006/table">
            <a:tbl>
              <a:tblPr firstRow="1" firstCol="1" bandRow="1"/>
              <a:tblGrid>
                <a:gridCol w="813005">
                  <a:extLst>
                    <a:ext uri="{9D8B030D-6E8A-4147-A177-3AD203B41FA5}">
                      <a16:colId xmlns:a16="http://schemas.microsoft.com/office/drawing/2014/main" val="1617860413"/>
                    </a:ext>
                  </a:extLst>
                </a:gridCol>
                <a:gridCol w="2196452">
                  <a:extLst>
                    <a:ext uri="{9D8B030D-6E8A-4147-A177-3AD203B41FA5}">
                      <a16:colId xmlns:a16="http://schemas.microsoft.com/office/drawing/2014/main" val="599533011"/>
                    </a:ext>
                  </a:extLst>
                </a:gridCol>
                <a:gridCol w="7575961">
                  <a:extLst>
                    <a:ext uri="{9D8B030D-6E8A-4147-A177-3AD203B41FA5}">
                      <a16:colId xmlns:a16="http://schemas.microsoft.com/office/drawing/2014/main" val="1901570737"/>
                    </a:ext>
                  </a:extLst>
                </a:gridCol>
                <a:gridCol w="3656112">
                  <a:extLst>
                    <a:ext uri="{9D8B030D-6E8A-4147-A177-3AD203B41FA5}">
                      <a16:colId xmlns:a16="http://schemas.microsoft.com/office/drawing/2014/main" val="273786058"/>
                    </a:ext>
                  </a:extLst>
                </a:gridCol>
              </a:tblGrid>
              <a:tr h="311249">
                <a:tc>
                  <a:txBody>
                    <a:bodyPr/>
                    <a:lstStyle/>
                    <a:p>
                      <a:pPr algn="ctr">
                        <a:lnSpc>
                          <a:spcPct val="107000"/>
                        </a:lnSpc>
                        <a:spcAft>
                          <a:spcPts val="0"/>
                        </a:spcAft>
                      </a:pPr>
                      <a:r>
                        <a:rPr lang="en-US" sz="2000" b="1" kern="0">
                          <a:effectLst/>
                          <a:latin typeface="Lato" panose="020F0502020204030203" pitchFamily="34" charset="0"/>
                          <a:ea typeface="Lato" panose="020F0502020204030203" pitchFamily="34" charset="0"/>
                          <a:cs typeface="Lato" panose="020F0502020204030203" pitchFamily="34" charset="0"/>
                        </a:rPr>
                        <a:t>STT</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en-US" sz="2000" b="1" kern="0">
                          <a:effectLst/>
                          <a:latin typeface="Lato" panose="020F0502020204030203" pitchFamily="34" charset="0"/>
                          <a:ea typeface="Lato" panose="020F0502020204030203" pitchFamily="34" charset="0"/>
                          <a:cs typeface="Lato" panose="020F0502020204030203" pitchFamily="34" charset="0"/>
                        </a:rPr>
                        <a:t>Vị trí</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en-US" sz="2000" b="1" kern="0">
                          <a:effectLst/>
                          <a:latin typeface="Lato" panose="020F0502020204030203" pitchFamily="34" charset="0"/>
                          <a:ea typeface="Lato" panose="020F0502020204030203" pitchFamily="34" charset="0"/>
                          <a:cs typeface="Lato" panose="020F0502020204030203" pitchFamily="34" charset="0"/>
                        </a:rPr>
                        <a:t>Nhiệm vụ</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en-US" sz="2000" b="1" kern="0">
                          <a:effectLst/>
                          <a:latin typeface="Lato" panose="020F0502020204030203" pitchFamily="34" charset="0"/>
                          <a:ea typeface="Lato" panose="020F0502020204030203" pitchFamily="34" charset="0"/>
                          <a:cs typeface="Lato" panose="020F0502020204030203" pitchFamily="34" charset="0"/>
                        </a:rPr>
                        <a:t>Phụ trách</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81245360"/>
                  </a:ext>
                </a:extLst>
              </a:tr>
              <a:tr h="1286689">
                <a:tc>
                  <a:txBody>
                    <a:bodyPr/>
                    <a:lstStyle/>
                    <a:p>
                      <a:pPr algn="ctr">
                        <a:lnSpc>
                          <a:spcPct val="107000"/>
                        </a:lnSpc>
                        <a:spcAft>
                          <a:spcPts val="0"/>
                        </a:spcAft>
                      </a:pPr>
                      <a:r>
                        <a:rPr lang="en-US" sz="2000" kern="0">
                          <a:effectLst/>
                          <a:latin typeface="Lato" panose="020F0502020204030203" pitchFamily="34" charset="0"/>
                          <a:ea typeface="Lato" panose="020F0502020204030203" pitchFamily="34" charset="0"/>
                          <a:cs typeface="Lato" panose="020F0502020204030203" pitchFamily="34" charset="0"/>
                        </a:rPr>
                        <a:t>1</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en-US" sz="2000" b="1" kern="0">
                          <a:effectLst/>
                          <a:latin typeface="Lato" panose="020F0502020204030203" pitchFamily="34" charset="0"/>
                          <a:ea typeface="Lato" panose="020F0502020204030203" pitchFamily="34" charset="0"/>
                          <a:cs typeface="Lato" panose="020F0502020204030203" pitchFamily="34" charset="0"/>
                        </a:rPr>
                        <a:t>Trưởng nhóm</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42900" lvl="0" indent="-342900" algn="l">
                        <a:lnSpc>
                          <a:spcPct val="107000"/>
                        </a:lnSpc>
                        <a:spcAft>
                          <a:spcPts val="0"/>
                        </a:spcAft>
                        <a:buFont typeface="Symbol" panose="05050102010706020507" pitchFamily="18" charset="2"/>
                        <a:buChar char=""/>
                      </a:pPr>
                      <a:r>
                        <a:rPr lang="en-US" sz="2000" kern="0">
                          <a:effectLst/>
                          <a:latin typeface="Lato" panose="020F0502020204030203" pitchFamily="34" charset="0"/>
                          <a:ea typeface="Lato" panose="020F0502020204030203" pitchFamily="34" charset="0"/>
                          <a:cs typeface="Lato" panose="020F0502020204030203" pitchFamily="34" charset="0"/>
                        </a:rPr>
                        <a:t>Lên kế hoạch và theo dõi tiến trình thực hiện.</a:t>
                      </a:r>
                      <a:endParaRPr lang="en-US" sz="2000" kern="100">
                        <a:effectLst/>
                        <a:latin typeface="Lato" panose="020F0502020204030203" pitchFamily="34" charset="0"/>
                        <a:ea typeface="Lato" panose="020F0502020204030203" pitchFamily="34" charset="0"/>
                        <a:cs typeface="Lato" panose="020F0502020204030203" pitchFamily="34" charset="0"/>
                      </a:endParaRPr>
                    </a:p>
                    <a:p>
                      <a:pPr marL="342900" lvl="0" indent="-342900" algn="l">
                        <a:lnSpc>
                          <a:spcPct val="107000"/>
                        </a:lnSpc>
                        <a:spcAft>
                          <a:spcPts val="0"/>
                        </a:spcAft>
                        <a:buFont typeface="Symbol" panose="05050102010706020507" pitchFamily="18" charset="2"/>
                        <a:buChar char=""/>
                      </a:pPr>
                      <a:r>
                        <a:rPr lang="en-US" sz="2000" kern="0">
                          <a:effectLst/>
                          <a:latin typeface="Lato" panose="020F0502020204030203" pitchFamily="34" charset="0"/>
                          <a:ea typeface="Lato" panose="020F0502020204030203" pitchFamily="34" charset="0"/>
                          <a:cs typeface="Lato" panose="020F0502020204030203" pitchFamily="34" charset="0"/>
                        </a:rPr>
                        <a:t>Phân công nhân sự và nhiệm vụ.</a:t>
                      </a:r>
                      <a:endParaRPr lang="en-US" sz="2000" kern="100">
                        <a:effectLst/>
                        <a:latin typeface="Lato" panose="020F0502020204030203" pitchFamily="34" charset="0"/>
                        <a:ea typeface="Lato" panose="020F0502020204030203" pitchFamily="34" charset="0"/>
                        <a:cs typeface="Lato" panose="020F0502020204030203" pitchFamily="34" charset="0"/>
                      </a:endParaRPr>
                    </a:p>
                    <a:p>
                      <a:pPr marL="342900" lvl="0" indent="-342900" algn="l">
                        <a:lnSpc>
                          <a:spcPct val="107000"/>
                        </a:lnSpc>
                        <a:spcAft>
                          <a:spcPts val="0"/>
                        </a:spcAft>
                        <a:buFont typeface="Symbol" panose="05050102010706020507" pitchFamily="18" charset="2"/>
                        <a:buChar char=""/>
                      </a:pPr>
                      <a:r>
                        <a:rPr lang="en-US" sz="2000" kern="0">
                          <a:effectLst/>
                          <a:latin typeface="Lato" panose="020F0502020204030203" pitchFamily="34" charset="0"/>
                          <a:ea typeface="Lato" panose="020F0502020204030203" pitchFamily="34" charset="0"/>
                          <a:cs typeface="Lato" panose="020F0502020204030203" pitchFamily="34" charset="0"/>
                        </a:rPr>
                        <a:t>Tổng hợp kết quả và báo cáo tiến độ.</a:t>
                      </a:r>
                      <a:endParaRPr lang="en-US" sz="2000" kern="100">
                        <a:effectLst/>
                        <a:latin typeface="Lato" panose="020F0502020204030203" pitchFamily="34" charset="0"/>
                        <a:ea typeface="Lato" panose="020F0502020204030203" pitchFamily="34" charset="0"/>
                        <a:cs typeface="Lato" panose="020F0502020204030203" pitchFamily="34" charset="0"/>
                      </a:endParaRPr>
                    </a:p>
                    <a:p>
                      <a:pPr marL="342900" lvl="0" indent="-342900" algn="l">
                        <a:lnSpc>
                          <a:spcPct val="107000"/>
                        </a:lnSpc>
                        <a:spcAft>
                          <a:spcPts val="0"/>
                        </a:spcAft>
                        <a:buFont typeface="Symbol" panose="05050102010706020507" pitchFamily="18" charset="2"/>
                        <a:buChar char=""/>
                      </a:pPr>
                      <a:r>
                        <a:rPr lang="en-US" sz="2000" kern="0">
                          <a:effectLst/>
                          <a:latin typeface="Lato" panose="020F0502020204030203" pitchFamily="34" charset="0"/>
                          <a:ea typeface="Lato" panose="020F0502020204030203" pitchFamily="34" charset="0"/>
                          <a:cs typeface="Lato" panose="020F0502020204030203" pitchFamily="34" charset="0"/>
                        </a:rPr>
                        <a:t>Tổng hợp và trình bày báo cáo.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en-US" sz="2000" kern="0">
                          <a:effectLst/>
                          <a:latin typeface="Lato" panose="020F0502020204030203" pitchFamily="34" charset="0"/>
                          <a:ea typeface="Lato" panose="020F0502020204030203" pitchFamily="34" charset="0"/>
                          <a:cs typeface="Lato" panose="020F0502020204030203" pitchFamily="34" charset="0"/>
                        </a:rPr>
                        <a:t>Nguyễn Thị Thu Phương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97914087"/>
                  </a:ext>
                </a:extLst>
              </a:tr>
              <a:tr h="629536">
                <a:tc>
                  <a:txBody>
                    <a:bodyPr/>
                    <a:lstStyle/>
                    <a:p>
                      <a:pPr algn="ctr">
                        <a:lnSpc>
                          <a:spcPct val="107000"/>
                        </a:lnSpc>
                        <a:spcAft>
                          <a:spcPts val="0"/>
                        </a:spcAft>
                      </a:pPr>
                      <a:r>
                        <a:rPr lang="en-US" sz="2000" kern="0">
                          <a:effectLst/>
                          <a:latin typeface="Lato" panose="020F0502020204030203" pitchFamily="34" charset="0"/>
                          <a:ea typeface="Lato" panose="020F0502020204030203" pitchFamily="34" charset="0"/>
                          <a:cs typeface="Lato" panose="020F0502020204030203" pitchFamily="34" charset="0"/>
                        </a:rPr>
                        <a:t>2</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4">
                  <a:txBody>
                    <a:bodyPr/>
                    <a:lstStyle/>
                    <a:p>
                      <a:pPr algn="ctr">
                        <a:lnSpc>
                          <a:spcPct val="107000"/>
                        </a:lnSpc>
                        <a:spcAft>
                          <a:spcPts val="0"/>
                        </a:spcAft>
                      </a:pPr>
                      <a:r>
                        <a:rPr lang="en-US" sz="2000" b="1" kern="0">
                          <a:effectLst/>
                          <a:latin typeface="Lato" panose="020F0502020204030203" pitchFamily="34" charset="0"/>
                          <a:ea typeface="Lato" panose="020F0502020204030203" pitchFamily="34" charset="0"/>
                          <a:cs typeface="Lato" panose="020F0502020204030203" pitchFamily="34" charset="0"/>
                        </a:rPr>
                        <a:t>Nhóm Vệ tinh – Trạm mặt đất</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42900" lvl="0" indent="-342900" algn="l">
                        <a:lnSpc>
                          <a:spcPct val="107000"/>
                        </a:lnSpc>
                        <a:spcAft>
                          <a:spcPts val="0"/>
                        </a:spcAft>
                        <a:buFont typeface="Symbol" panose="05050102010706020507" pitchFamily="18" charset="2"/>
                        <a:buChar char=""/>
                      </a:pPr>
                      <a:r>
                        <a:rPr lang="en-US" sz="2000" kern="0">
                          <a:effectLst/>
                          <a:latin typeface="Lato" panose="020F0502020204030203" pitchFamily="34" charset="0"/>
                          <a:ea typeface="Lato" panose="020F0502020204030203" pitchFamily="34" charset="0"/>
                          <a:cs typeface="Lato" panose="020F0502020204030203" pitchFamily="34" charset="0"/>
                        </a:rPr>
                        <a:t>Thiết kế hệ thống vệ tinh và trạm mặt đất thực hiện các nhiệm vụ.</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en-US" sz="2000" kern="0">
                          <a:effectLst/>
                          <a:latin typeface="Lato" panose="020F0502020204030203" pitchFamily="34" charset="0"/>
                          <a:ea typeface="Lato" panose="020F0502020204030203" pitchFamily="34" charset="0"/>
                          <a:cs typeface="Lato" panose="020F0502020204030203" pitchFamily="34" charset="0"/>
                        </a:rPr>
                        <a:t>Nguyễn Văn Sang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68956410"/>
                  </a:ext>
                </a:extLst>
              </a:tr>
              <a:tr h="300960">
                <a:tc>
                  <a:txBody>
                    <a:bodyPr/>
                    <a:lstStyle/>
                    <a:p>
                      <a:pPr algn="ctr">
                        <a:lnSpc>
                          <a:spcPct val="107000"/>
                        </a:lnSpc>
                        <a:spcAft>
                          <a:spcPts val="0"/>
                        </a:spcAft>
                      </a:pPr>
                      <a:r>
                        <a:rPr lang="en-US" sz="2000" kern="0">
                          <a:effectLst/>
                          <a:latin typeface="Lato" panose="020F0502020204030203" pitchFamily="34" charset="0"/>
                          <a:ea typeface="Lato" panose="020F0502020204030203" pitchFamily="34" charset="0"/>
                          <a:cs typeface="Lato" panose="020F0502020204030203" pitchFamily="34" charset="0"/>
                        </a:rPr>
                        <a:t>3</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US"/>
                    </a:p>
                  </a:txBody>
                  <a:tcPr/>
                </a:tc>
                <a:tc>
                  <a:txBody>
                    <a:bodyPr/>
                    <a:lstStyle/>
                    <a:p>
                      <a:pPr marL="342900" lvl="0" indent="-342900" algn="l">
                        <a:lnSpc>
                          <a:spcPct val="107000"/>
                        </a:lnSpc>
                        <a:spcAft>
                          <a:spcPts val="0"/>
                        </a:spcAft>
                        <a:buFont typeface="Symbol" panose="05050102010706020507" pitchFamily="18" charset="2"/>
                        <a:buChar char=""/>
                      </a:pPr>
                      <a:r>
                        <a:rPr lang="en-US" sz="2000" kern="0">
                          <a:effectLst/>
                          <a:latin typeface="Lato" panose="020F0502020204030203" pitchFamily="34" charset="0"/>
                          <a:ea typeface="Lato" panose="020F0502020204030203" pitchFamily="34" charset="0"/>
                          <a:cs typeface="Lato" panose="020F0502020204030203" pitchFamily="34" charset="0"/>
                        </a:rPr>
                        <a:t>Chuẩn bị linh kiện, thiết bị cần thiết cho hệ thống.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en-US" sz="2000" kern="0">
                          <a:effectLst/>
                          <a:latin typeface="Lato" panose="020F0502020204030203" pitchFamily="34" charset="0"/>
                          <a:ea typeface="Lato" panose="020F0502020204030203" pitchFamily="34" charset="0"/>
                          <a:cs typeface="Lato" panose="020F0502020204030203" pitchFamily="34" charset="0"/>
                        </a:rPr>
                        <a:t>Nguyễn Tấn Phong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4643799"/>
                  </a:ext>
                </a:extLst>
              </a:tr>
              <a:tr h="300960">
                <a:tc>
                  <a:txBody>
                    <a:bodyPr/>
                    <a:lstStyle/>
                    <a:p>
                      <a:pPr algn="ctr">
                        <a:lnSpc>
                          <a:spcPct val="107000"/>
                        </a:lnSpc>
                        <a:spcAft>
                          <a:spcPts val="0"/>
                        </a:spcAft>
                      </a:pPr>
                      <a:r>
                        <a:rPr lang="en-US" sz="2000" kern="0">
                          <a:effectLst/>
                          <a:latin typeface="Lato" panose="020F0502020204030203" pitchFamily="34" charset="0"/>
                          <a:ea typeface="Lato" panose="020F0502020204030203" pitchFamily="34" charset="0"/>
                          <a:cs typeface="Lato" panose="020F0502020204030203" pitchFamily="34" charset="0"/>
                        </a:rPr>
                        <a:t>4</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US"/>
                    </a:p>
                  </a:txBody>
                  <a:tcPr/>
                </a:tc>
                <a:tc>
                  <a:txBody>
                    <a:bodyPr/>
                    <a:lstStyle/>
                    <a:p>
                      <a:pPr marL="342900" lvl="0" indent="-342900" algn="l">
                        <a:lnSpc>
                          <a:spcPct val="107000"/>
                        </a:lnSpc>
                        <a:spcAft>
                          <a:spcPts val="0"/>
                        </a:spcAft>
                        <a:buFont typeface="Symbol" panose="05050102010706020507" pitchFamily="18" charset="2"/>
                        <a:buChar char=""/>
                      </a:pPr>
                      <a:r>
                        <a:rPr lang="en-US" sz="2000" kern="0">
                          <a:effectLst/>
                          <a:latin typeface="Lato" panose="020F0502020204030203" pitchFamily="34" charset="0"/>
                          <a:ea typeface="Lato" panose="020F0502020204030203" pitchFamily="34" charset="0"/>
                          <a:cs typeface="Lato" panose="020F0502020204030203" pitchFamily="34" charset="0"/>
                        </a:rPr>
                        <a:t>Lắp ráp hệ thống.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en-US" sz="2000" kern="0">
                          <a:effectLst/>
                          <a:latin typeface="Lato" panose="020F0502020204030203" pitchFamily="34" charset="0"/>
                          <a:ea typeface="Lato" panose="020F0502020204030203" pitchFamily="34" charset="0"/>
                          <a:cs typeface="Lato" panose="020F0502020204030203" pitchFamily="34" charset="0"/>
                        </a:rPr>
                        <a:t>Đồng Minh Quân</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75546160"/>
                  </a:ext>
                </a:extLst>
              </a:tr>
              <a:tr h="1128719">
                <a:tc>
                  <a:txBody>
                    <a:bodyPr/>
                    <a:lstStyle/>
                    <a:p>
                      <a:pPr algn="ctr">
                        <a:lnSpc>
                          <a:spcPct val="107000"/>
                        </a:lnSpc>
                        <a:spcAft>
                          <a:spcPts val="0"/>
                        </a:spcAft>
                      </a:pPr>
                      <a:r>
                        <a:rPr lang="en-US" sz="2000" kern="0">
                          <a:effectLst/>
                          <a:latin typeface="Lato" panose="020F0502020204030203" pitchFamily="34" charset="0"/>
                          <a:ea typeface="Lato" panose="020F0502020204030203" pitchFamily="34" charset="0"/>
                          <a:cs typeface="Lato" panose="020F0502020204030203" pitchFamily="34" charset="0"/>
                        </a:rPr>
                        <a:t>5</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US"/>
                    </a:p>
                  </a:txBody>
                  <a:tcPr/>
                </a:tc>
                <a:tc>
                  <a:txBody>
                    <a:bodyPr/>
                    <a:lstStyle/>
                    <a:p>
                      <a:pPr marL="342900" lvl="0" indent="-342900" algn="l">
                        <a:lnSpc>
                          <a:spcPct val="107000"/>
                        </a:lnSpc>
                        <a:spcAft>
                          <a:spcPts val="0"/>
                        </a:spcAft>
                        <a:buFont typeface="Symbol" panose="05050102010706020507" pitchFamily="18" charset="2"/>
                        <a:buChar char=""/>
                      </a:pPr>
                      <a:r>
                        <a:rPr lang="en-US" sz="2000" kern="0">
                          <a:effectLst/>
                          <a:latin typeface="Lato" panose="020F0502020204030203" pitchFamily="34" charset="0"/>
                          <a:ea typeface="Lato" panose="020F0502020204030203" pitchFamily="34" charset="0"/>
                          <a:cs typeface="Lato" panose="020F0502020204030203" pitchFamily="34" charset="0"/>
                        </a:rPr>
                        <a:t>Thử nghiệm hệ thống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en-US" sz="2000" kern="0">
                          <a:effectLst/>
                          <a:latin typeface="Lato" panose="020F0502020204030203" pitchFamily="34" charset="0"/>
                          <a:ea typeface="Lato" panose="020F0502020204030203" pitchFamily="34" charset="0"/>
                          <a:cs typeface="Lato" panose="020F0502020204030203" pitchFamily="34" charset="0"/>
                        </a:rPr>
                        <a:t>Nguyễn Văn Sang</a:t>
                      </a:r>
                      <a:endParaRPr lang="en-US" sz="2000" kern="100">
                        <a:effectLst/>
                        <a:latin typeface="Lato" panose="020F0502020204030203" pitchFamily="34" charset="0"/>
                        <a:ea typeface="Lato" panose="020F0502020204030203" pitchFamily="34" charset="0"/>
                        <a:cs typeface="Lato" panose="020F0502020204030203" pitchFamily="34" charset="0"/>
                      </a:endParaRPr>
                    </a:p>
                    <a:p>
                      <a:pPr algn="ctr">
                        <a:lnSpc>
                          <a:spcPct val="107000"/>
                        </a:lnSpc>
                        <a:spcAft>
                          <a:spcPts val="0"/>
                        </a:spcAft>
                      </a:pPr>
                      <a:r>
                        <a:rPr lang="en-US" sz="2000" kern="0">
                          <a:effectLst/>
                          <a:latin typeface="Lato" panose="020F0502020204030203" pitchFamily="34" charset="0"/>
                          <a:ea typeface="Lato" panose="020F0502020204030203" pitchFamily="34" charset="0"/>
                          <a:cs typeface="Lato" panose="020F0502020204030203" pitchFamily="34" charset="0"/>
                        </a:rPr>
                        <a:t>Nguyễn Tấn Phong</a:t>
                      </a:r>
                      <a:endParaRPr lang="en-US" sz="2000" kern="100">
                        <a:effectLst/>
                        <a:latin typeface="Lato" panose="020F0502020204030203" pitchFamily="34" charset="0"/>
                        <a:ea typeface="Lato" panose="020F0502020204030203" pitchFamily="34" charset="0"/>
                        <a:cs typeface="Lato" panose="020F0502020204030203" pitchFamily="34" charset="0"/>
                      </a:endParaRPr>
                    </a:p>
                    <a:p>
                      <a:pPr algn="ctr">
                        <a:lnSpc>
                          <a:spcPct val="107000"/>
                        </a:lnSpc>
                        <a:spcAft>
                          <a:spcPts val="0"/>
                        </a:spcAft>
                      </a:pPr>
                      <a:r>
                        <a:rPr lang="en-US" sz="2000" kern="0">
                          <a:effectLst/>
                          <a:latin typeface="Lato" panose="020F0502020204030203" pitchFamily="34" charset="0"/>
                          <a:ea typeface="Lato" panose="020F0502020204030203" pitchFamily="34" charset="0"/>
                          <a:cs typeface="Lato" panose="020F0502020204030203" pitchFamily="34" charset="0"/>
                        </a:rPr>
                        <a:t>Đồng Minh Quân</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61004385"/>
                  </a:ext>
                </a:extLst>
              </a:tr>
              <a:tr h="300960">
                <a:tc>
                  <a:txBody>
                    <a:bodyPr/>
                    <a:lstStyle/>
                    <a:p>
                      <a:pPr algn="ctr">
                        <a:lnSpc>
                          <a:spcPct val="107000"/>
                        </a:lnSpc>
                        <a:spcAft>
                          <a:spcPts val="0"/>
                        </a:spcAft>
                      </a:pPr>
                      <a:r>
                        <a:rPr lang="en-US" sz="2000" kern="0">
                          <a:effectLst/>
                          <a:latin typeface="Lato" panose="020F0502020204030203" pitchFamily="34" charset="0"/>
                          <a:ea typeface="Lato" panose="020F0502020204030203" pitchFamily="34" charset="0"/>
                          <a:cs typeface="Lato" panose="020F0502020204030203" pitchFamily="34" charset="0"/>
                        </a:rPr>
                        <a:t>6</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4">
                  <a:txBody>
                    <a:bodyPr/>
                    <a:lstStyle/>
                    <a:p>
                      <a:pPr algn="ctr">
                        <a:lnSpc>
                          <a:spcPct val="107000"/>
                        </a:lnSpc>
                        <a:spcAft>
                          <a:spcPts val="0"/>
                        </a:spcAft>
                      </a:pPr>
                      <a:r>
                        <a:rPr lang="en-US" sz="2000" b="1" kern="0">
                          <a:effectLst/>
                          <a:latin typeface="Lato" panose="020F0502020204030203" pitchFamily="34" charset="0"/>
                          <a:ea typeface="Lato" panose="020F0502020204030203" pitchFamily="34" charset="0"/>
                          <a:cs typeface="Lato" panose="020F0502020204030203" pitchFamily="34" charset="0"/>
                        </a:rPr>
                        <a:t>Nhóm Thiết kế – Kết cấu</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42900" lvl="0" indent="-342900" algn="l">
                        <a:lnSpc>
                          <a:spcPct val="107000"/>
                        </a:lnSpc>
                        <a:spcAft>
                          <a:spcPts val="0"/>
                        </a:spcAft>
                        <a:buFont typeface="Symbol" panose="05050102010706020507" pitchFamily="18" charset="2"/>
                        <a:buChar char=""/>
                      </a:pPr>
                      <a:r>
                        <a:rPr lang="en-US" sz="2000" kern="0">
                          <a:effectLst/>
                          <a:latin typeface="Lato" panose="020F0502020204030203" pitchFamily="34" charset="0"/>
                          <a:ea typeface="Lato" panose="020F0502020204030203" pitchFamily="34" charset="0"/>
                          <a:cs typeface="Lato" panose="020F0502020204030203" pitchFamily="34" charset="0"/>
                        </a:rPr>
                        <a:t>Thiết kế khung kết cấu và xây dựng bản vẽ kỹ thuật</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en-US" sz="2000" kern="0">
                          <a:effectLst/>
                          <a:latin typeface="Lato" panose="020F0502020204030203" pitchFamily="34" charset="0"/>
                          <a:ea typeface="Lato" panose="020F0502020204030203" pitchFamily="34" charset="0"/>
                          <a:cs typeface="Lato" panose="020F0502020204030203" pitchFamily="34" charset="0"/>
                        </a:rPr>
                        <a:t>Nguyễn Quốc Khánh</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27970431"/>
                  </a:ext>
                </a:extLst>
              </a:tr>
              <a:tr h="629536">
                <a:tc>
                  <a:txBody>
                    <a:bodyPr/>
                    <a:lstStyle/>
                    <a:p>
                      <a:pPr algn="ctr">
                        <a:lnSpc>
                          <a:spcPct val="107000"/>
                        </a:lnSpc>
                        <a:spcAft>
                          <a:spcPts val="0"/>
                        </a:spcAft>
                      </a:pPr>
                      <a:r>
                        <a:rPr lang="en-US" sz="2000" kern="0">
                          <a:effectLst/>
                          <a:latin typeface="Lato" panose="020F0502020204030203" pitchFamily="34" charset="0"/>
                          <a:ea typeface="Lato" panose="020F0502020204030203" pitchFamily="34" charset="0"/>
                          <a:cs typeface="Lato" panose="020F0502020204030203" pitchFamily="34" charset="0"/>
                        </a:rPr>
                        <a:t>7</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US"/>
                    </a:p>
                  </a:txBody>
                  <a:tcPr/>
                </a:tc>
                <a:tc>
                  <a:txBody>
                    <a:bodyPr/>
                    <a:lstStyle/>
                    <a:p>
                      <a:pPr marL="342900" lvl="0" indent="-342900" algn="l">
                        <a:lnSpc>
                          <a:spcPct val="107000"/>
                        </a:lnSpc>
                        <a:spcAft>
                          <a:spcPts val="0"/>
                        </a:spcAft>
                        <a:buFont typeface="Symbol" panose="05050102010706020507" pitchFamily="18" charset="2"/>
                        <a:buChar char=""/>
                      </a:pPr>
                      <a:r>
                        <a:rPr lang="en-US" sz="2000" kern="0">
                          <a:effectLst/>
                          <a:latin typeface="Lato" panose="020F0502020204030203" pitchFamily="34" charset="0"/>
                          <a:ea typeface="Lato" panose="020F0502020204030203" pitchFamily="34" charset="0"/>
                          <a:cs typeface="Lato" panose="020F0502020204030203" pitchFamily="34" charset="0"/>
                        </a:rPr>
                        <a:t>Mô phỏng kết cấu</a:t>
                      </a:r>
                      <a:endParaRPr lang="en-US" sz="2000" kern="100">
                        <a:effectLst/>
                        <a:latin typeface="Lato" panose="020F0502020204030203" pitchFamily="34" charset="0"/>
                        <a:ea typeface="Lato" panose="020F0502020204030203" pitchFamily="34" charset="0"/>
                        <a:cs typeface="Lato" panose="020F0502020204030203" pitchFamily="34" charset="0"/>
                      </a:endParaRPr>
                    </a:p>
                    <a:p>
                      <a:pPr marL="342900" lvl="0" indent="-342900" algn="l">
                        <a:lnSpc>
                          <a:spcPct val="107000"/>
                        </a:lnSpc>
                        <a:spcAft>
                          <a:spcPts val="0"/>
                        </a:spcAft>
                        <a:buFont typeface="Symbol" panose="05050102010706020507" pitchFamily="18" charset="2"/>
                        <a:buChar char=""/>
                      </a:pPr>
                      <a:r>
                        <a:rPr lang="en-US" sz="2000" kern="0">
                          <a:effectLst/>
                          <a:latin typeface="Lato" panose="020F0502020204030203" pitchFamily="34" charset="0"/>
                          <a:ea typeface="Lato" panose="020F0502020204030203" pitchFamily="34" charset="0"/>
                          <a:cs typeface="Lato" panose="020F0502020204030203" pitchFamily="34" charset="0"/>
                        </a:rPr>
                        <a:t>Trình bày báo cáo mô phỏng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en-US" sz="2000" kern="0">
                          <a:effectLst/>
                          <a:latin typeface="Lato" panose="020F0502020204030203" pitchFamily="34" charset="0"/>
                          <a:ea typeface="Lato" panose="020F0502020204030203" pitchFamily="34" charset="0"/>
                          <a:cs typeface="Lato" panose="020F0502020204030203" pitchFamily="34" charset="0"/>
                        </a:rPr>
                        <a:t>Vũ Thế Phương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5879248"/>
                  </a:ext>
                </a:extLst>
              </a:tr>
              <a:tr h="300960">
                <a:tc>
                  <a:txBody>
                    <a:bodyPr/>
                    <a:lstStyle/>
                    <a:p>
                      <a:pPr algn="ctr">
                        <a:lnSpc>
                          <a:spcPct val="107000"/>
                        </a:lnSpc>
                        <a:spcAft>
                          <a:spcPts val="0"/>
                        </a:spcAft>
                      </a:pPr>
                      <a:r>
                        <a:rPr lang="en-US" sz="2000" kern="0">
                          <a:effectLst/>
                          <a:latin typeface="Lato" panose="020F0502020204030203" pitchFamily="34" charset="0"/>
                          <a:ea typeface="Lato" panose="020F0502020204030203" pitchFamily="34" charset="0"/>
                          <a:cs typeface="Lato" panose="020F0502020204030203" pitchFamily="34" charset="0"/>
                        </a:rPr>
                        <a:t>8</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US"/>
                    </a:p>
                  </a:txBody>
                  <a:tcPr/>
                </a:tc>
                <a:tc>
                  <a:txBody>
                    <a:bodyPr/>
                    <a:lstStyle/>
                    <a:p>
                      <a:pPr marL="342900" lvl="0" indent="-342900" algn="l">
                        <a:lnSpc>
                          <a:spcPct val="107000"/>
                        </a:lnSpc>
                        <a:spcAft>
                          <a:spcPts val="0"/>
                        </a:spcAft>
                        <a:buFont typeface="Symbol" panose="05050102010706020507" pitchFamily="18" charset="2"/>
                        <a:buChar char=""/>
                      </a:pPr>
                      <a:r>
                        <a:rPr lang="en-US" sz="2000" kern="0">
                          <a:effectLst/>
                          <a:latin typeface="Lato" panose="020F0502020204030203" pitchFamily="34" charset="0"/>
                          <a:ea typeface="Lato" panose="020F0502020204030203" pitchFamily="34" charset="0"/>
                          <a:cs typeface="Lato" panose="020F0502020204030203" pitchFamily="34" charset="0"/>
                        </a:rPr>
                        <a:t>Chuẩn bị nguyên vật liệu</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en-US" sz="2000" kern="0">
                          <a:effectLst/>
                          <a:latin typeface="Lato" panose="020F0502020204030203" pitchFamily="34" charset="0"/>
                          <a:ea typeface="Lato" panose="020F0502020204030203" pitchFamily="34" charset="0"/>
                          <a:cs typeface="Lato" panose="020F0502020204030203" pitchFamily="34" charset="0"/>
                        </a:rPr>
                        <a:t>Nguyễn Thị Thu Phương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491370"/>
                  </a:ext>
                </a:extLst>
              </a:tr>
              <a:tr h="714839">
                <a:tc>
                  <a:txBody>
                    <a:bodyPr/>
                    <a:lstStyle/>
                    <a:p>
                      <a:pPr algn="ctr">
                        <a:lnSpc>
                          <a:spcPct val="107000"/>
                        </a:lnSpc>
                        <a:spcAft>
                          <a:spcPts val="0"/>
                        </a:spcAft>
                      </a:pPr>
                      <a:r>
                        <a:rPr lang="en-US" sz="2000" kern="0">
                          <a:effectLst/>
                          <a:latin typeface="Lato" panose="020F0502020204030203" pitchFamily="34" charset="0"/>
                          <a:ea typeface="Lato" panose="020F0502020204030203" pitchFamily="34" charset="0"/>
                          <a:cs typeface="Lato" panose="020F0502020204030203" pitchFamily="34" charset="0"/>
                        </a:rPr>
                        <a:t>9</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US"/>
                    </a:p>
                  </a:txBody>
                  <a:tcPr/>
                </a:tc>
                <a:tc>
                  <a:txBody>
                    <a:bodyPr/>
                    <a:lstStyle/>
                    <a:p>
                      <a:pPr marL="342900" lvl="0" indent="-342900" algn="l">
                        <a:lnSpc>
                          <a:spcPct val="107000"/>
                        </a:lnSpc>
                        <a:spcAft>
                          <a:spcPts val="0"/>
                        </a:spcAft>
                        <a:buFont typeface="Symbol" panose="05050102010706020507" pitchFamily="18" charset="2"/>
                        <a:buChar char=""/>
                      </a:pPr>
                      <a:r>
                        <a:rPr lang="en-US" sz="2000" kern="0">
                          <a:effectLst/>
                          <a:latin typeface="Lato" panose="020F0502020204030203" pitchFamily="34" charset="0"/>
                          <a:ea typeface="Lato" panose="020F0502020204030203" pitchFamily="34" charset="0"/>
                          <a:cs typeface="Lato" panose="020F0502020204030203" pitchFamily="34" charset="0"/>
                        </a:rPr>
                        <a:t>Lắp ráp kết cấu</a:t>
                      </a:r>
                      <a:endParaRPr lang="en-US" sz="2000" kern="100">
                        <a:effectLst/>
                        <a:latin typeface="Lato" panose="020F0502020204030203" pitchFamily="34" charset="0"/>
                        <a:ea typeface="Lato" panose="020F0502020204030203" pitchFamily="34" charset="0"/>
                        <a:cs typeface="Lato" panose="020F0502020204030203" pitchFamily="34" charset="0"/>
                      </a:endParaRPr>
                    </a:p>
                    <a:p>
                      <a:pPr marL="342900" lvl="0" indent="-342900" algn="l">
                        <a:lnSpc>
                          <a:spcPct val="107000"/>
                        </a:lnSpc>
                        <a:spcAft>
                          <a:spcPts val="0"/>
                        </a:spcAft>
                        <a:buFont typeface="Symbol" panose="05050102010706020507" pitchFamily="18" charset="2"/>
                        <a:buChar char=""/>
                      </a:pPr>
                      <a:r>
                        <a:rPr lang="en-US" sz="2000" kern="0">
                          <a:effectLst/>
                          <a:latin typeface="Lato" panose="020F0502020204030203" pitchFamily="34" charset="0"/>
                          <a:ea typeface="Lato" panose="020F0502020204030203" pitchFamily="34" charset="0"/>
                          <a:cs typeface="Lato" panose="020F0502020204030203" pitchFamily="34" charset="0"/>
                        </a:rPr>
                        <a:t>Trình bày báo cáo thiết kế</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en-US" sz="2000" kern="0">
                          <a:effectLst/>
                          <a:latin typeface="Lato" panose="020F0502020204030203" pitchFamily="34" charset="0"/>
                          <a:ea typeface="Lato" panose="020F0502020204030203" pitchFamily="34" charset="0"/>
                          <a:cs typeface="Lato" panose="020F0502020204030203" pitchFamily="34" charset="0"/>
                        </a:rPr>
                        <a:t>Nguyễn Doãn Tuấn Anh</a:t>
                      </a:r>
                      <a:endParaRPr lang="en-US" sz="2000" kern="100">
                        <a:effectLst/>
                        <a:latin typeface="Lato" panose="020F0502020204030203" pitchFamily="34" charset="0"/>
                        <a:ea typeface="Lato" panose="020F0502020204030203" pitchFamily="34" charset="0"/>
                        <a:cs typeface="Lato" panose="020F0502020204030203" pitchFamily="34" charset="0"/>
                      </a:endParaRPr>
                    </a:p>
                    <a:p>
                      <a:pPr algn="ctr">
                        <a:lnSpc>
                          <a:spcPct val="107000"/>
                        </a:lnSpc>
                        <a:spcAft>
                          <a:spcPts val="0"/>
                        </a:spcAft>
                      </a:pPr>
                      <a:r>
                        <a:rPr lang="en-US" sz="2000" kern="0">
                          <a:effectLst/>
                          <a:latin typeface="Lato" panose="020F0502020204030203" pitchFamily="34" charset="0"/>
                          <a:ea typeface="Lato" panose="020F0502020204030203" pitchFamily="34" charset="0"/>
                          <a:cs typeface="Lato" panose="020F0502020204030203" pitchFamily="34" charset="0"/>
                        </a:rPr>
                        <a:t>Đào Bá Chiến</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51633848"/>
                  </a:ext>
                </a:extLst>
              </a:tr>
              <a:tr h="958113">
                <a:tc>
                  <a:txBody>
                    <a:bodyPr/>
                    <a:lstStyle/>
                    <a:p>
                      <a:pPr algn="ctr">
                        <a:lnSpc>
                          <a:spcPct val="107000"/>
                        </a:lnSpc>
                        <a:spcAft>
                          <a:spcPts val="0"/>
                        </a:spcAft>
                      </a:pPr>
                      <a:r>
                        <a:rPr lang="en-US" sz="2000" kern="0">
                          <a:effectLst/>
                          <a:latin typeface="Lato" panose="020F0502020204030203" pitchFamily="34" charset="0"/>
                          <a:ea typeface="Lato" panose="020F0502020204030203" pitchFamily="34" charset="0"/>
                          <a:cs typeface="Lato" panose="020F0502020204030203" pitchFamily="34" charset="0"/>
                        </a:rPr>
                        <a:t>10</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en-US" sz="2000" b="1" kern="0">
                          <a:effectLst/>
                          <a:latin typeface="Lato" panose="020F0502020204030203" pitchFamily="34" charset="0"/>
                          <a:ea typeface="Lato" panose="020F0502020204030203" pitchFamily="34" charset="0"/>
                          <a:cs typeface="Lato" panose="020F0502020204030203" pitchFamily="34" charset="0"/>
                        </a:rPr>
                        <a:t>Nhóm Dù</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42900" lvl="0" indent="-342900" algn="l">
                        <a:lnSpc>
                          <a:spcPct val="107000"/>
                        </a:lnSpc>
                        <a:spcAft>
                          <a:spcPts val="0"/>
                        </a:spcAft>
                        <a:buFont typeface="Symbol" panose="05050102010706020507" pitchFamily="18" charset="2"/>
                        <a:buChar char=""/>
                      </a:pPr>
                      <a:r>
                        <a:rPr lang="en-US" sz="2000" kern="0">
                          <a:effectLst/>
                          <a:latin typeface="Lato" panose="020F0502020204030203" pitchFamily="34" charset="0"/>
                          <a:ea typeface="Lato" panose="020F0502020204030203" pitchFamily="34" charset="0"/>
                          <a:cs typeface="Lato" panose="020F0502020204030203" pitchFamily="34" charset="0"/>
                        </a:rPr>
                        <a:t>Tính toán thiết kế dù</a:t>
                      </a:r>
                      <a:endParaRPr lang="en-US" sz="2000" kern="100">
                        <a:effectLst/>
                        <a:latin typeface="Lato" panose="020F0502020204030203" pitchFamily="34" charset="0"/>
                        <a:ea typeface="Lato" panose="020F0502020204030203" pitchFamily="34" charset="0"/>
                        <a:cs typeface="Lato" panose="020F0502020204030203" pitchFamily="34" charset="0"/>
                      </a:endParaRPr>
                    </a:p>
                    <a:p>
                      <a:pPr marL="342900" lvl="0" indent="-342900" algn="l">
                        <a:lnSpc>
                          <a:spcPct val="107000"/>
                        </a:lnSpc>
                        <a:spcAft>
                          <a:spcPts val="0"/>
                        </a:spcAft>
                        <a:buFont typeface="Symbol" panose="05050102010706020507" pitchFamily="18" charset="2"/>
                        <a:buChar char=""/>
                      </a:pPr>
                      <a:r>
                        <a:rPr lang="en-US" sz="2000" kern="0">
                          <a:effectLst/>
                          <a:latin typeface="Lato" panose="020F0502020204030203" pitchFamily="34" charset="0"/>
                          <a:ea typeface="Lato" panose="020F0502020204030203" pitchFamily="34" charset="0"/>
                          <a:cs typeface="Lato" panose="020F0502020204030203" pitchFamily="34" charset="0"/>
                        </a:rPr>
                        <a:t>Thử nghiệm thả dù</a:t>
                      </a:r>
                      <a:endParaRPr lang="en-US" sz="2000" kern="100">
                        <a:effectLst/>
                        <a:latin typeface="Lato" panose="020F0502020204030203" pitchFamily="34" charset="0"/>
                        <a:ea typeface="Lato" panose="020F0502020204030203" pitchFamily="34" charset="0"/>
                        <a:cs typeface="Lato" panose="020F0502020204030203" pitchFamily="34" charset="0"/>
                      </a:endParaRPr>
                    </a:p>
                    <a:p>
                      <a:pPr marL="342900" lvl="0" indent="-342900" algn="l">
                        <a:lnSpc>
                          <a:spcPct val="107000"/>
                        </a:lnSpc>
                        <a:spcAft>
                          <a:spcPts val="0"/>
                        </a:spcAft>
                        <a:buFont typeface="Symbol" panose="05050102010706020507" pitchFamily="18" charset="2"/>
                        <a:buChar char=""/>
                      </a:pPr>
                      <a:r>
                        <a:rPr lang="en-US" sz="2000" kern="0">
                          <a:effectLst/>
                          <a:latin typeface="Lato" panose="020F0502020204030203" pitchFamily="34" charset="0"/>
                          <a:ea typeface="Lato" panose="020F0502020204030203" pitchFamily="34" charset="0"/>
                          <a:cs typeface="Lato" panose="020F0502020204030203" pitchFamily="34" charset="0"/>
                        </a:rPr>
                        <a:t>Trình bày báo cáo dù</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0"/>
                        </a:spcAft>
                      </a:pPr>
                      <a:r>
                        <a:rPr lang="en-US" sz="2000" kern="0">
                          <a:effectLst/>
                          <a:latin typeface="Lato" panose="020F0502020204030203" pitchFamily="34" charset="0"/>
                          <a:ea typeface="Lato" panose="020F0502020204030203" pitchFamily="34" charset="0"/>
                          <a:cs typeface="Lato" panose="020F0502020204030203" pitchFamily="34" charset="0"/>
                        </a:rPr>
                        <a:t>Nguyễn Tuấn Anh</a:t>
                      </a:r>
                      <a:endParaRPr lang="en-US" sz="2000" kern="100">
                        <a:effectLst/>
                        <a:latin typeface="Lato" panose="020F0502020204030203" pitchFamily="34" charset="0"/>
                        <a:ea typeface="Lato" panose="020F0502020204030203" pitchFamily="34" charset="0"/>
                        <a:cs typeface="Lato" panose="020F0502020204030203" pitchFamily="34" charset="0"/>
                      </a:endParaRPr>
                    </a:p>
                    <a:p>
                      <a:pPr algn="ctr">
                        <a:lnSpc>
                          <a:spcPct val="107000"/>
                        </a:lnSpc>
                        <a:spcAft>
                          <a:spcPts val="0"/>
                        </a:spcAft>
                      </a:pPr>
                      <a:r>
                        <a:rPr lang="en-US" sz="2000" kern="0">
                          <a:effectLst/>
                          <a:latin typeface="Lato" panose="020F0502020204030203" pitchFamily="34" charset="0"/>
                          <a:ea typeface="Lato" panose="020F0502020204030203" pitchFamily="34" charset="0"/>
                          <a:cs typeface="Lato" panose="020F0502020204030203" pitchFamily="34" charset="0"/>
                        </a:rPr>
                        <a:t>Nguyễn Duy Bách</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54449" marR="5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04268176"/>
                  </a:ext>
                </a:extLst>
              </a:tr>
            </a:tbl>
          </a:graphicData>
        </a:graphic>
      </p:graphicFrame>
    </p:spTree>
    <p:extLst>
      <p:ext uri="{BB962C8B-B14F-4D97-AF65-F5344CB8AC3E}">
        <p14:creationId xmlns:p14="http://schemas.microsoft.com/office/powerpoint/2010/main" val="14012521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79470" y="1353860"/>
            <a:ext cx="15529061" cy="998030"/>
          </a:xfrm>
          <a:prstGeom prst="rect">
            <a:avLst/>
          </a:prstGeom>
        </p:spPr>
        <p:txBody>
          <a:bodyPr lIns="0" tIns="0" rIns="0" bIns="0" rtlCol="0" anchor="t">
            <a:spAutoFit/>
          </a:bodyPr>
          <a:lstStyle/>
          <a:p>
            <a:pPr marL="0" lvl="0" indent="0" algn="ctr">
              <a:lnSpc>
                <a:spcPts val="8400"/>
              </a:lnSpc>
            </a:pPr>
            <a:r>
              <a:rPr lang="en-US" sz="6000" spc="300">
                <a:solidFill>
                  <a:srgbClr val="000000"/>
                </a:solidFill>
                <a:latin typeface="Montserrat Bold" panose="020B0604020202020204" charset="0"/>
              </a:rPr>
              <a:t>08. KẾT LUẬN</a:t>
            </a:r>
          </a:p>
        </p:txBody>
      </p:sp>
      <p:grpSp>
        <p:nvGrpSpPr>
          <p:cNvPr id="13" name="Group 13"/>
          <p:cNvGrpSpPr/>
          <p:nvPr/>
        </p:nvGrpSpPr>
        <p:grpSpPr>
          <a:xfrm>
            <a:off x="1028700" y="9009810"/>
            <a:ext cx="248490" cy="248490"/>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17010810" y="1028700"/>
            <a:ext cx="248490" cy="248490"/>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9" name="AutoShape 19"/>
          <p:cNvSpPr/>
          <p:nvPr/>
        </p:nvSpPr>
        <p:spPr>
          <a:xfrm flipH="1">
            <a:off x="1033463" y="0"/>
            <a:ext cx="0" cy="3334176"/>
          </a:xfrm>
          <a:prstGeom prst="line">
            <a:avLst/>
          </a:prstGeom>
          <a:ln w="57150" cap="flat">
            <a:solidFill>
              <a:srgbClr val="4E6E81"/>
            </a:solidFill>
            <a:prstDash val="sysDash"/>
            <a:headEnd type="none" w="sm" len="sm"/>
            <a:tailEnd type="none" w="sm" len="sm"/>
          </a:ln>
        </p:spPr>
        <p:txBody>
          <a:bodyPr/>
          <a:lstStyle/>
          <a:p>
            <a:endParaRPr lang="en-US"/>
          </a:p>
        </p:txBody>
      </p:sp>
      <p:sp>
        <p:nvSpPr>
          <p:cNvPr id="9" name="TextBox 8">
            <a:extLst>
              <a:ext uri="{FF2B5EF4-FFF2-40B4-BE49-F238E27FC236}">
                <a16:creationId xmlns:a16="http://schemas.microsoft.com/office/drawing/2014/main" id="{C8095DC6-1BA8-23E4-18B3-1CB52F81F4EA}"/>
              </a:ext>
            </a:extLst>
          </p:cNvPr>
          <p:cNvSpPr txBox="1"/>
          <p:nvPr/>
        </p:nvSpPr>
        <p:spPr>
          <a:xfrm>
            <a:off x="1277189" y="2933700"/>
            <a:ext cx="15977341" cy="6088718"/>
          </a:xfrm>
          <a:prstGeom prst="rect">
            <a:avLst/>
          </a:prstGeom>
          <a:noFill/>
        </p:spPr>
        <p:txBody>
          <a:bodyPr wrap="square">
            <a:spAutoFit/>
          </a:bodyPr>
          <a:lstStyle/>
          <a:p>
            <a:pPr marL="342900"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vi-VN" sz="2400" kern="100">
                <a:effectLst/>
                <a:latin typeface="Lato" panose="020F0502020204030203" pitchFamily="34" charset="0"/>
                <a:ea typeface="Lato" panose="020F0502020204030203" pitchFamily="34" charset="0"/>
                <a:cs typeface="Lato" panose="020F0502020204030203" pitchFamily="34" charset="0"/>
              </a:rPr>
              <a:t>Hướng phát triển trong tương lai:</a:t>
            </a:r>
          </a:p>
          <a:p>
            <a:pPr marL="800100" lvl="1"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vi-VN" sz="2400" kern="100">
                <a:effectLst/>
                <a:latin typeface="Lato" panose="020F0502020204030203" pitchFamily="34" charset="0"/>
                <a:ea typeface="Lato" panose="020F0502020204030203" pitchFamily="34" charset="0"/>
                <a:cs typeface="Lato" panose="020F0502020204030203" pitchFamily="34" charset="0"/>
              </a:rPr>
              <a:t>	Cải thiện cảm biến: Sử dụng các cảm biến có độ chính xác cao hơn và hiệu chuẩn tốt hơn để cải thiện chất lượng dữ liệu.</a:t>
            </a:r>
            <a:endParaRPr lang="en-US" sz="2400" kern="100">
              <a:effectLst/>
              <a:latin typeface="Lato" panose="020F0502020204030203" pitchFamily="34" charset="0"/>
              <a:ea typeface="Lato" panose="020F0502020204030203" pitchFamily="34" charset="0"/>
              <a:cs typeface="Lato" panose="020F0502020204030203" pitchFamily="34" charset="0"/>
            </a:endParaRPr>
          </a:p>
          <a:p>
            <a:pPr marL="800100" lvl="1"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vi-VN" sz="2400" kern="100">
                <a:effectLst/>
                <a:latin typeface="Lato" panose="020F0502020204030203" pitchFamily="34" charset="0"/>
                <a:ea typeface="Lato" panose="020F0502020204030203" pitchFamily="34" charset="0"/>
                <a:cs typeface="Lato" panose="020F0502020204030203" pitchFamily="34" charset="0"/>
              </a:rPr>
              <a:t>Tối ưu hóa hệ thống dù: Nghiên cứu và thiết kế hệ thống dù mới để tăng tính ổn định khi hạ cánh và giảm hiện tượng lệch vị trí.</a:t>
            </a:r>
            <a:endParaRPr lang="en-US" sz="2400" kern="100">
              <a:effectLst/>
              <a:latin typeface="Lato" panose="020F0502020204030203" pitchFamily="34" charset="0"/>
              <a:ea typeface="Lato" panose="020F0502020204030203" pitchFamily="34" charset="0"/>
              <a:cs typeface="Lato" panose="020F0502020204030203" pitchFamily="34" charset="0"/>
            </a:endParaRPr>
          </a:p>
          <a:p>
            <a:pPr marL="800100" lvl="1"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vi-VN" sz="2400" kern="100">
                <a:effectLst/>
                <a:latin typeface="Lato" panose="020F0502020204030203" pitchFamily="34" charset="0"/>
                <a:ea typeface="Lato" panose="020F0502020204030203" pitchFamily="34" charset="0"/>
                <a:cs typeface="Lato" panose="020F0502020204030203" pitchFamily="34" charset="0"/>
              </a:rPr>
              <a:t>	Tăng cường khả năng truyền tín hiệu: Nâng cấp hệ thống truyền tín hiệu để đảm bảo kết nối mạnh mẽ và ổn định hơn trong mọi điều kiện thời tiết.</a:t>
            </a:r>
            <a:endParaRPr lang="en-US" sz="2400" kern="100">
              <a:effectLst/>
              <a:latin typeface="Lato" panose="020F0502020204030203" pitchFamily="34" charset="0"/>
              <a:ea typeface="Lato" panose="020F0502020204030203" pitchFamily="34" charset="0"/>
              <a:cs typeface="Lato" panose="020F0502020204030203" pitchFamily="34" charset="0"/>
            </a:endParaRPr>
          </a:p>
          <a:p>
            <a:pPr marL="800100" lvl="1"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vi-VN" sz="2400" kern="100">
                <a:effectLst/>
                <a:latin typeface="Lato" panose="020F0502020204030203" pitchFamily="34" charset="0"/>
                <a:ea typeface="Lato" panose="020F0502020204030203" pitchFamily="34" charset="0"/>
                <a:cs typeface="Lato" panose="020F0502020204030203" pitchFamily="34" charset="0"/>
              </a:rPr>
              <a:t>Mở rộng phạm vi thử nghiệm: Tiến hành thêm nhiều thử nghiệm ở các độ cao khác nhau và trong các điều kiện môi trường khác nhau để đánh giá toàn diện khả năng hoạt động của vệ tinh.</a:t>
            </a:r>
            <a:endParaRPr lang="en-US" sz="2400" kern="100">
              <a:effectLst/>
              <a:latin typeface="Lato" panose="020F0502020204030203" pitchFamily="34" charset="0"/>
              <a:ea typeface="Lato" panose="020F0502020204030203" pitchFamily="34" charset="0"/>
              <a:cs typeface="Lato" panose="020F0502020204030203" pitchFamily="34" charset="0"/>
            </a:endParaRPr>
          </a:p>
          <a:p>
            <a:pPr marL="800100" lvl="1" indent="-342900" algn="just">
              <a:lnSpc>
                <a:spcPct val="130000"/>
              </a:lnSpc>
              <a:spcBef>
                <a:spcPts val="600"/>
              </a:spcBef>
              <a:spcAft>
                <a:spcPts val="600"/>
              </a:spcAft>
              <a:buFont typeface="Arial" panose="020B0604020202020204" pitchFamily="34" charset="0"/>
              <a:buChar char="•"/>
              <a:tabLst>
                <a:tab pos="2970530" algn="ctr"/>
                <a:tab pos="5941060" algn="r"/>
              </a:tabLst>
            </a:pPr>
            <a:r>
              <a:rPr lang="vi-VN" sz="2400" kern="100">
                <a:effectLst/>
                <a:latin typeface="Lato" panose="020F0502020204030203" pitchFamily="34" charset="0"/>
                <a:ea typeface="Lato" panose="020F0502020204030203" pitchFamily="34" charset="0"/>
                <a:cs typeface="Lato" panose="020F0502020204030203" pitchFamily="34" charset="0"/>
              </a:rPr>
              <a:t>Khảo sát và lựa chọn linh kiện: Thực hiện khảo sát và đánh giá các loại linh kiện khác nhau để lựa chọn các linh kiện tối ưu về chi phí và hiệu năng, nhằm nâng cao hiệu quả và giảm chi phí chế tạo.</a:t>
            </a:r>
          </a:p>
        </p:txBody>
      </p:sp>
    </p:spTree>
    <p:extLst>
      <p:ext uri="{BB962C8B-B14F-4D97-AF65-F5344CB8AC3E}">
        <p14:creationId xmlns:p14="http://schemas.microsoft.com/office/powerpoint/2010/main" val="17372280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44078" y="1326430"/>
            <a:ext cx="21203378" cy="7634140"/>
            <a:chOff x="0" y="0"/>
            <a:chExt cx="1128752" cy="406400"/>
          </a:xfrm>
        </p:grpSpPr>
        <p:sp>
          <p:nvSpPr>
            <p:cNvPr id="3" name="Freeform 3"/>
            <p:cNvSpPr/>
            <p:nvPr/>
          </p:nvSpPr>
          <p:spPr>
            <a:xfrm>
              <a:off x="0" y="0"/>
              <a:ext cx="1128752" cy="406400"/>
            </a:xfrm>
            <a:custGeom>
              <a:avLst/>
              <a:gdLst/>
              <a:ahLst/>
              <a:cxnLst/>
              <a:rect l="l" t="t" r="r" b="b"/>
              <a:pathLst>
                <a:path w="1128752" h="406400">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txBody>
            <a:bodyPr/>
            <a:lstStyle/>
            <a:p>
              <a:endParaRPr lang="en-US"/>
            </a:p>
          </p:txBody>
        </p:sp>
        <p:sp>
          <p:nvSpPr>
            <p:cNvPr id="4" name="TextBox 4"/>
            <p:cNvSpPr txBox="1"/>
            <p:nvPr/>
          </p:nvSpPr>
          <p:spPr>
            <a:xfrm>
              <a:off x="0" y="-47625"/>
              <a:ext cx="1128752" cy="454025"/>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2958126" y="3970422"/>
            <a:ext cx="12371749" cy="2060405"/>
          </a:xfrm>
          <a:prstGeom prst="rect">
            <a:avLst/>
          </a:prstGeom>
        </p:spPr>
        <p:txBody>
          <a:bodyPr lIns="0" tIns="0" rIns="0" bIns="0" rtlCol="0" anchor="t">
            <a:spAutoFit/>
          </a:bodyPr>
          <a:lstStyle/>
          <a:p>
            <a:pPr marL="0" lvl="0" indent="0" algn="ctr">
              <a:lnSpc>
                <a:spcPts val="16238"/>
              </a:lnSpc>
            </a:pPr>
            <a:r>
              <a:rPr lang="en-US" sz="11598" spc="579">
                <a:solidFill>
                  <a:srgbClr val="000000"/>
                </a:solidFill>
                <a:latin typeface="Helios Extended Bold"/>
              </a:rPr>
              <a:t>THANK YOU</a:t>
            </a:r>
          </a:p>
        </p:txBody>
      </p:sp>
      <p:grpSp>
        <p:nvGrpSpPr>
          <p:cNvPr id="6" name="Group 6"/>
          <p:cNvGrpSpPr/>
          <p:nvPr/>
        </p:nvGrpSpPr>
        <p:grpSpPr>
          <a:xfrm>
            <a:off x="1028700" y="9009810"/>
            <a:ext cx="248490" cy="248490"/>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7010810" y="1028700"/>
            <a:ext cx="248490" cy="248490"/>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7600950" y="6932479"/>
            <a:ext cx="3086100" cy="804358"/>
            <a:chOff x="0" y="0"/>
            <a:chExt cx="812800" cy="211847"/>
          </a:xfrm>
        </p:grpSpPr>
        <p:sp>
          <p:nvSpPr>
            <p:cNvPr id="13" name="Freeform 13"/>
            <p:cNvSpPr/>
            <p:nvPr/>
          </p:nvSpPr>
          <p:spPr>
            <a:xfrm>
              <a:off x="0" y="0"/>
              <a:ext cx="812800" cy="211847"/>
            </a:xfrm>
            <a:custGeom>
              <a:avLst/>
              <a:gdLst/>
              <a:ahLst/>
              <a:cxnLst/>
              <a:rect l="l" t="t" r="r" b="b"/>
              <a:pathLst>
                <a:path w="812800" h="211847">
                  <a:moveTo>
                    <a:pt x="50173" y="0"/>
                  </a:moveTo>
                  <a:lnTo>
                    <a:pt x="762627" y="0"/>
                  </a:lnTo>
                  <a:cubicBezTo>
                    <a:pt x="775934" y="0"/>
                    <a:pt x="788695" y="5286"/>
                    <a:pt x="798105" y="14695"/>
                  </a:cubicBezTo>
                  <a:cubicBezTo>
                    <a:pt x="807514" y="24105"/>
                    <a:pt x="812800" y="36866"/>
                    <a:pt x="812800" y="50173"/>
                  </a:cubicBezTo>
                  <a:lnTo>
                    <a:pt x="812800" y="161675"/>
                  </a:lnTo>
                  <a:cubicBezTo>
                    <a:pt x="812800" y="174981"/>
                    <a:pt x="807514" y="187743"/>
                    <a:pt x="798105" y="197152"/>
                  </a:cubicBezTo>
                  <a:cubicBezTo>
                    <a:pt x="788695" y="206561"/>
                    <a:pt x="775934" y="211847"/>
                    <a:pt x="762627" y="211847"/>
                  </a:cubicBezTo>
                  <a:lnTo>
                    <a:pt x="50173" y="211847"/>
                  </a:lnTo>
                  <a:cubicBezTo>
                    <a:pt x="36866" y="211847"/>
                    <a:pt x="24105" y="206561"/>
                    <a:pt x="14695" y="197152"/>
                  </a:cubicBezTo>
                  <a:cubicBezTo>
                    <a:pt x="5286" y="187743"/>
                    <a:pt x="0" y="174981"/>
                    <a:pt x="0" y="161675"/>
                  </a:cubicBezTo>
                  <a:lnTo>
                    <a:pt x="0" y="50173"/>
                  </a:lnTo>
                  <a:cubicBezTo>
                    <a:pt x="0" y="36866"/>
                    <a:pt x="5286" y="24105"/>
                    <a:pt x="14695" y="14695"/>
                  </a:cubicBezTo>
                  <a:cubicBezTo>
                    <a:pt x="24105" y="5286"/>
                    <a:pt x="36866" y="0"/>
                    <a:pt x="50173" y="0"/>
                  </a:cubicBezTo>
                  <a:close/>
                </a:path>
              </a:pathLst>
            </a:custGeom>
            <a:solidFill>
              <a:srgbClr val="4E6E81"/>
            </a:solidFill>
          </p:spPr>
          <p:txBody>
            <a:bodyPr/>
            <a:lstStyle/>
            <a:p>
              <a:endParaRPr lang="en-US"/>
            </a:p>
          </p:txBody>
        </p:sp>
        <p:sp>
          <p:nvSpPr>
            <p:cNvPr id="14" name="TextBox 14"/>
            <p:cNvSpPr txBox="1"/>
            <p:nvPr/>
          </p:nvSpPr>
          <p:spPr>
            <a:xfrm>
              <a:off x="0" y="-47625"/>
              <a:ext cx="812800" cy="259472"/>
            </a:xfrm>
            <a:prstGeom prst="rect">
              <a:avLst/>
            </a:prstGeom>
          </p:spPr>
          <p:txBody>
            <a:bodyPr lIns="50800" tIns="50800" rIns="50800" bIns="50800" rtlCol="0" anchor="ctr"/>
            <a:lstStyle/>
            <a:p>
              <a:pPr algn="ctr">
                <a:lnSpc>
                  <a:spcPts val="3079"/>
                </a:lnSpc>
              </a:pPr>
              <a:r>
                <a:rPr lang="en-US" sz="2199" spc="219">
                  <a:solidFill>
                    <a:srgbClr val="FFFFFF"/>
                  </a:solidFill>
                  <a:latin typeface="Lato"/>
                </a:rPr>
                <a:t>24/05/2024</a:t>
              </a:r>
            </a:p>
          </p:txBody>
        </p:sp>
      </p:grpSp>
      <p:sp>
        <p:nvSpPr>
          <p:cNvPr id="16" name="TextBox 16"/>
          <p:cNvSpPr txBox="1"/>
          <p:nvPr/>
        </p:nvSpPr>
        <p:spPr>
          <a:xfrm>
            <a:off x="2958126" y="3130005"/>
            <a:ext cx="12371749" cy="405616"/>
          </a:xfrm>
          <a:prstGeom prst="rect">
            <a:avLst/>
          </a:prstGeom>
        </p:spPr>
        <p:txBody>
          <a:bodyPr lIns="0" tIns="0" rIns="0" bIns="0" rtlCol="0" anchor="t">
            <a:spAutoFit/>
          </a:bodyPr>
          <a:lstStyle/>
          <a:p>
            <a:pPr marL="0" lvl="0" indent="0" algn="ctr">
              <a:lnSpc>
                <a:spcPts val="3359"/>
              </a:lnSpc>
              <a:spcBef>
                <a:spcPct val="0"/>
              </a:spcBef>
            </a:pPr>
            <a:r>
              <a:rPr lang="en-US" sz="2399" spc="239">
                <a:solidFill>
                  <a:srgbClr val="000000"/>
                </a:solidFill>
                <a:latin typeface="Lato"/>
              </a:rPr>
              <a:t>TEAM 2</a:t>
            </a:r>
          </a:p>
        </p:txBody>
      </p:sp>
      <p:grpSp>
        <p:nvGrpSpPr>
          <p:cNvPr id="17" name="Group 17">
            <a:extLst>
              <a:ext uri="{FF2B5EF4-FFF2-40B4-BE49-F238E27FC236}">
                <a16:creationId xmlns:a16="http://schemas.microsoft.com/office/drawing/2014/main" id="{349CA6CE-8513-DFF7-32A7-BB09DC7E9621}"/>
              </a:ext>
            </a:extLst>
          </p:cNvPr>
          <p:cNvGrpSpPr/>
          <p:nvPr/>
        </p:nvGrpSpPr>
        <p:grpSpPr>
          <a:xfrm>
            <a:off x="7914996" y="1891255"/>
            <a:ext cx="2458008" cy="1000625"/>
            <a:chOff x="0" y="0"/>
            <a:chExt cx="3277344" cy="1334166"/>
          </a:xfrm>
        </p:grpSpPr>
        <p:sp>
          <p:nvSpPr>
            <p:cNvPr id="18" name="Freeform 18">
              <a:extLst>
                <a:ext uri="{FF2B5EF4-FFF2-40B4-BE49-F238E27FC236}">
                  <a16:creationId xmlns:a16="http://schemas.microsoft.com/office/drawing/2014/main" id="{837140E1-233E-06B6-3B07-3F31C57171D7}"/>
                </a:ext>
              </a:extLst>
            </p:cNvPr>
            <p:cNvSpPr/>
            <p:nvPr/>
          </p:nvSpPr>
          <p:spPr>
            <a:xfrm>
              <a:off x="0" y="0"/>
              <a:ext cx="1478350" cy="1334166"/>
            </a:xfrm>
            <a:custGeom>
              <a:avLst/>
              <a:gdLst/>
              <a:ahLst/>
              <a:cxnLst/>
              <a:rect l="l" t="t" r="r" b="b"/>
              <a:pathLst>
                <a:path w="1478350" h="1334166">
                  <a:moveTo>
                    <a:pt x="0" y="0"/>
                  </a:moveTo>
                  <a:lnTo>
                    <a:pt x="1478350" y="0"/>
                  </a:lnTo>
                  <a:lnTo>
                    <a:pt x="1478350" y="1334166"/>
                  </a:lnTo>
                  <a:lnTo>
                    <a:pt x="0" y="1334166"/>
                  </a:lnTo>
                  <a:lnTo>
                    <a:pt x="0" y="0"/>
                  </a:lnTo>
                  <a:close/>
                </a:path>
              </a:pathLst>
            </a:custGeom>
            <a:blipFill>
              <a:blip r:embed="rId2"/>
              <a:stretch>
                <a:fillRect r="-353122"/>
              </a:stretch>
            </a:blipFill>
          </p:spPr>
          <p:txBody>
            <a:bodyPr/>
            <a:lstStyle/>
            <a:p>
              <a:endParaRPr lang="en-US"/>
            </a:p>
          </p:txBody>
        </p:sp>
        <p:sp>
          <p:nvSpPr>
            <p:cNvPr id="19" name="Freeform 19">
              <a:extLst>
                <a:ext uri="{FF2B5EF4-FFF2-40B4-BE49-F238E27FC236}">
                  <a16:creationId xmlns:a16="http://schemas.microsoft.com/office/drawing/2014/main" id="{B035AFC1-8A59-47F6-60E0-CF83F654B205}"/>
                </a:ext>
              </a:extLst>
            </p:cNvPr>
            <p:cNvSpPr/>
            <p:nvPr/>
          </p:nvSpPr>
          <p:spPr>
            <a:xfrm>
              <a:off x="1478350" y="0"/>
              <a:ext cx="1798994" cy="1334166"/>
            </a:xfrm>
            <a:custGeom>
              <a:avLst/>
              <a:gdLst/>
              <a:ahLst/>
              <a:cxnLst/>
              <a:rect l="l" t="t" r="r" b="b"/>
              <a:pathLst>
                <a:path w="1798994" h="1334166">
                  <a:moveTo>
                    <a:pt x="0" y="0"/>
                  </a:moveTo>
                  <a:lnTo>
                    <a:pt x="1798994" y="0"/>
                  </a:lnTo>
                  <a:lnTo>
                    <a:pt x="1798994" y="1334166"/>
                  </a:lnTo>
                  <a:lnTo>
                    <a:pt x="0" y="1334166"/>
                  </a:lnTo>
                  <a:lnTo>
                    <a:pt x="0" y="0"/>
                  </a:lnTo>
                  <a:close/>
                </a:path>
              </a:pathLst>
            </a:custGeom>
            <a:blipFill>
              <a:blip r:embed="rId2"/>
              <a:stretch>
                <a:fillRect l="-272360"/>
              </a:stretch>
            </a:blipFill>
          </p:spPr>
          <p:txBody>
            <a:bodyPr/>
            <a:lstStyle/>
            <a:p>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9009810"/>
            <a:ext cx="248490" cy="24849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7010810" y="1028700"/>
            <a:ext cx="248490" cy="24849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AutoShape 8"/>
          <p:cNvSpPr/>
          <p:nvPr/>
        </p:nvSpPr>
        <p:spPr>
          <a:xfrm flipH="1">
            <a:off x="1033463" y="0"/>
            <a:ext cx="0" cy="3334176"/>
          </a:xfrm>
          <a:prstGeom prst="line">
            <a:avLst/>
          </a:prstGeom>
          <a:ln w="57150" cap="flat">
            <a:solidFill>
              <a:srgbClr val="4E6E81"/>
            </a:solidFill>
            <a:prstDash val="sysDash"/>
            <a:headEnd type="none" w="sm" len="sm"/>
            <a:tailEnd type="none" w="sm" len="sm"/>
          </a:ln>
        </p:spPr>
        <p:txBody>
          <a:bodyPr/>
          <a:lstStyle/>
          <a:p>
            <a:endParaRPr lang="en-US"/>
          </a:p>
        </p:txBody>
      </p:sp>
      <p:sp>
        <p:nvSpPr>
          <p:cNvPr id="10" name="TextBox 10"/>
          <p:cNvSpPr txBox="1"/>
          <p:nvPr/>
        </p:nvSpPr>
        <p:spPr>
          <a:xfrm>
            <a:off x="1379470" y="1401485"/>
            <a:ext cx="15529061" cy="1028700"/>
          </a:xfrm>
          <a:prstGeom prst="rect">
            <a:avLst/>
          </a:prstGeom>
        </p:spPr>
        <p:txBody>
          <a:bodyPr lIns="0" tIns="0" rIns="0" bIns="0" rtlCol="0" anchor="t">
            <a:spAutoFit/>
          </a:bodyPr>
          <a:lstStyle/>
          <a:p>
            <a:pPr marL="0" lvl="0" indent="0" algn="ctr">
              <a:lnSpc>
                <a:spcPts val="8400"/>
              </a:lnSpc>
            </a:pPr>
            <a:r>
              <a:rPr lang="en-US" sz="6000" spc="300">
                <a:solidFill>
                  <a:srgbClr val="000000"/>
                </a:solidFill>
                <a:latin typeface="Montserrat Bold"/>
              </a:rPr>
              <a:t>01. TỔ CHỨC THỰC HIỆN</a:t>
            </a:r>
          </a:p>
        </p:txBody>
      </p:sp>
      <p:pic>
        <p:nvPicPr>
          <p:cNvPr id="9" name="Picture 8">
            <a:extLst>
              <a:ext uri="{FF2B5EF4-FFF2-40B4-BE49-F238E27FC236}">
                <a16:creationId xmlns:a16="http://schemas.microsoft.com/office/drawing/2014/main" id="{F97AD862-7F1B-4F08-D451-5639BFA2CBDE}"/>
              </a:ext>
            </a:extLst>
          </p:cNvPr>
          <p:cNvPicPr>
            <a:picLocks noChangeAspect="1"/>
          </p:cNvPicPr>
          <p:nvPr/>
        </p:nvPicPr>
        <p:blipFill>
          <a:blip r:embed="rId2"/>
          <a:stretch>
            <a:fillRect/>
          </a:stretch>
        </p:blipFill>
        <p:spPr>
          <a:xfrm>
            <a:off x="2944278" y="2430184"/>
            <a:ext cx="12399445" cy="7590115"/>
          </a:xfrm>
          <a:prstGeom prst="rect">
            <a:avLst/>
          </a:prstGeom>
        </p:spPr>
      </p:pic>
    </p:spTree>
    <p:extLst>
      <p:ext uri="{BB962C8B-B14F-4D97-AF65-F5344CB8AC3E}">
        <p14:creationId xmlns:p14="http://schemas.microsoft.com/office/powerpoint/2010/main" val="3767423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28700" y="0"/>
            <a:ext cx="7141841" cy="10287000"/>
            <a:chOff x="0" y="0"/>
            <a:chExt cx="1106458" cy="1593725"/>
          </a:xfrm>
          <a:solidFill>
            <a:schemeClr val="bg2">
              <a:lumMod val="75000"/>
            </a:schemeClr>
          </a:solidFill>
        </p:grpSpPr>
        <p:sp>
          <p:nvSpPr>
            <p:cNvPr id="4" name="Freeform 4"/>
            <p:cNvSpPr/>
            <p:nvPr/>
          </p:nvSpPr>
          <p:spPr>
            <a:xfrm>
              <a:off x="0" y="0"/>
              <a:ext cx="1106458" cy="1593725"/>
            </a:xfrm>
            <a:custGeom>
              <a:avLst/>
              <a:gdLst/>
              <a:ahLst/>
              <a:cxnLst/>
              <a:rect l="l" t="t" r="r" b="b"/>
              <a:pathLst>
                <a:path w="1106458" h="1593725">
                  <a:moveTo>
                    <a:pt x="0" y="0"/>
                  </a:moveTo>
                  <a:lnTo>
                    <a:pt x="1106458" y="0"/>
                  </a:lnTo>
                  <a:lnTo>
                    <a:pt x="1106458" y="1593725"/>
                  </a:lnTo>
                  <a:lnTo>
                    <a:pt x="0" y="1593725"/>
                  </a:lnTo>
                  <a:close/>
                </a:path>
              </a:pathLst>
            </a:custGeom>
            <a:grpFill/>
          </p:spPr>
          <p:txBody>
            <a:bodyPr/>
            <a:lstStyle/>
            <a:p>
              <a:endParaRPr lang="en-US"/>
            </a:p>
          </p:txBody>
        </p:sp>
      </p:grpSp>
      <p:sp>
        <p:nvSpPr>
          <p:cNvPr id="6" name="TextBox 6"/>
          <p:cNvSpPr txBox="1"/>
          <p:nvPr/>
        </p:nvSpPr>
        <p:spPr>
          <a:xfrm>
            <a:off x="253095" y="274133"/>
            <a:ext cx="8693050" cy="998030"/>
          </a:xfrm>
          <a:prstGeom prst="rect">
            <a:avLst/>
          </a:prstGeom>
        </p:spPr>
        <p:txBody>
          <a:bodyPr lIns="0" tIns="0" rIns="0" bIns="0" rtlCol="0" anchor="t">
            <a:spAutoFit/>
          </a:bodyPr>
          <a:lstStyle/>
          <a:p>
            <a:pPr marL="0" lvl="0" indent="0" algn="ctr">
              <a:lnSpc>
                <a:spcPts val="8400"/>
              </a:lnSpc>
            </a:pPr>
            <a:r>
              <a:rPr lang="en-US" sz="6000" spc="300">
                <a:solidFill>
                  <a:srgbClr val="000000"/>
                </a:solidFill>
                <a:latin typeface="Montserrat Bold" panose="020B0604020202020204" charset="0"/>
              </a:rPr>
              <a:t>02. TỔNG QUAN</a:t>
            </a:r>
          </a:p>
        </p:txBody>
      </p:sp>
      <p:sp>
        <p:nvSpPr>
          <p:cNvPr id="7" name="TextBox 7"/>
          <p:cNvSpPr txBox="1"/>
          <p:nvPr/>
        </p:nvSpPr>
        <p:spPr>
          <a:xfrm>
            <a:off x="8850740" y="1499329"/>
            <a:ext cx="8693050" cy="7288342"/>
          </a:xfrm>
          <a:prstGeom prst="rect">
            <a:avLst/>
          </a:prstGeom>
        </p:spPr>
        <p:txBody>
          <a:bodyPr lIns="0" tIns="0" rIns="0" bIns="0" rtlCol="0" anchor="t">
            <a:spAutoFit/>
          </a:bodyPr>
          <a:lstStyle/>
          <a:p>
            <a:pPr algn="just">
              <a:lnSpc>
                <a:spcPct val="130000"/>
              </a:lnSpc>
              <a:spcBef>
                <a:spcPts val="600"/>
              </a:spcBef>
              <a:spcAft>
                <a:spcPts val="600"/>
              </a:spcAft>
              <a:tabLst>
                <a:tab pos="2970530" algn="ctr"/>
                <a:tab pos="5941060" algn="r"/>
              </a:tabLst>
            </a:pPr>
            <a:r>
              <a:rPr lang="en-US" sz="2800" b="1" kern="100">
                <a:solidFill>
                  <a:srgbClr val="000000"/>
                </a:solidFill>
                <a:effectLst/>
                <a:latin typeface="Lato" panose="020F0502020204030203" pitchFamily="34" charset="0"/>
                <a:ea typeface="Lato" panose="020F0502020204030203" pitchFamily="34" charset="0"/>
                <a:cs typeface="Lato" panose="020F0502020204030203" pitchFamily="34" charset="0"/>
              </a:rPr>
              <a:t>Thiết kế, chế tạo vệ tinh CanSat bao gồm tải trọng kỹ thuật, từ đây gọi chung là vệ tinh, và khung cấu trúc vật lý được phóng lên và thả rơi từ độ cao 50m bằng máy bay không người lái (Drone). Trong quá trình hạ độ cao, vệ tinh nhiệm vụ chính bao gồm:</a:t>
            </a:r>
            <a:endParaRPr lang="en-US" sz="2800" kern="100">
              <a:effectLst/>
              <a:latin typeface="Lato" panose="020F0502020204030203" pitchFamily="34" charset="0"/>
              <a:ea typeface="Lato" panose="020F0502020204030203" pitchFamily="34" charset="0"/>
              <a:cs typeface="Lato" panose="020F0502020204030203" pitchFamily="34" charset="0"/>
            </a:endParaRPr>
          </a:p>
          <a:p>
            <a:pPr marL="342900" lvl="0" indent="-342900" algn="just">
              <a:lnSpc>
                <a:spcPct val="130000"/>
              </a:lnSpc>
              <a:spcBef>
                <a:spcPts val="600"/>
              </a:spcBef>
              <a:spcAft>
                <a:spcPts val="600"/>
              </a:spcAft>
              <a:buFont typeface="Symbol" panose="05050102010706020507" pitchFamily="18" charset="2"/>
              <a:buChar char=""/>
              <a:tabLst>
                <a:tab pos="2970530" algn="ctr"/>
                <a:tab pos="5941060" algn="r"/>
              </a:tabLst>
            </a:pPr>
            <a:r>
              <a:rPr lang="en-US" sz="2800" kern="100">
                <a:solidFill>
                  <a:srgbClr val="000000"/>
                </a:solidFill>
                <a:effectLst/>
                <a:latin typeface="Lato" panose="020F0502020204030203" pitchFamily="34" charset="0"/>
                <a:ea typeface="Lato" panose="020F0502020204030203" pitchFamily="34" charset="0"/>
                <a:cs typeface="Lato" panose="020F0502020204030203" pitchFamily="34" charset="0"/>
              </a:rPr>
              <a:t>Đo độ cao, các chỉ số chất lượng không khí (áp suất không khí, nhiệt độ, độ ẩm), độ sáng.</a:t>
            </a:r>
            <a:endParaRPr lang="en-US" sz="2800" kern="100">
              <a:effectLst/>
              <a:latin typeface="Lato" panose="020F0502020204030203" pitchFamily="34" charset="0"/>
              <a:ea typeface="Lato" panose="020F0502020204030203" pitchFamily="34" charset="0"/>
              <a:cs typeface="Lato" panose="020F0502020204030203" pitchFamily="34" charset="0"/>
            </a:endParaRPr>
          </a:p>
          <a:p>
            <a:pPr marL="342900" lvl="0" indent="-342900" algn="just">
              <a:lnSpc>
                <a:spcPct val="130000"/>
              </a:lnSpc>
              <a:spcBef>
                <a:spcPts val="600"/>
              </a:spcBef>
              <a:spcAft>
                <a:spcPts val="600"/>
              </a:spcAft>
              <a:buFont typeface="Symbol" panose="05050102010706020507" pitchFamily="18" charset="2"/>
              <a:buChar char=""/>
              <a:tabLst>
                <a:tab pos="2970530" algn="ctr"/>
                <a:tab pos="5941060" algn="r"/>
              </a:tabLst>
            </a:pPr>
            <a:r>
              <a:rPr lang="en-US" sz="2800" kern="100">
                <a:solidFill>
                  <a:srgbClr val="000000"/>
                </a:solidFill>
                <a:effectLst/>
                <a:latin typeface="Lato" panose="020F0502020204030203" pitchFamily="34" charset="0"/>
                <a:ea typeface="Lato" panose="020F0502020204030203" pitchFamily="34" charset="0"/>
                <a:cs typeface="Lato" panose="020F0502020204030203" pitchFamily="34" charset="0"/>
              </a:rPr>
              <a:t>Xác định tư thế, vị trí.</a:t>
            </a:r>
            <a:endParaRPr lang="en-US" sz="2800" kern="100">
              <a:effectLst/>
              <a:latin typeface="Lato" panose="020F0502020204030203" pitchFamily="34" charset="0"/>
              <a:ea typeface="Lato" panose="020F0502020204030203" pitchFamily="34" charset="0"/>
              <a:cs typeface="Lato" panose="020F0502020204030203" pitchFamily="34" charset="0"/>
            </a:endParaRPr>
          </a:p>
          <a:p>
            <a:pPr marL="342900" lvl="0" indent="-342900" algn="just">
              <a:lnSpc>
                <a:spcPct val="130000"/>
              </a:lnSpc>
              <a:spcBef>
                <a:spcPts val="600"/>
              </a:spcBef>
              <a:spcAft>
                <a:spcPts val="600"/>
              </a:spcAft>
              <a:buFont typeface="Symbol" panose="05050102010706020507" pitchFamily="18" charset="2"/>
              <a:buChar char=""/>
              <a:tabLst>
                <a:tab pos="2970530" algn="ctr"/>
                <a:tab pos="5941060" algn="r"/>
              </a:tabLst>
            </a:pPr>
            <a:r>
              <a:rPr lang="en-US" sz="2800" kern="100">
                <a:solidFill>
                  <a:srgbClr val="000000"/>
                </a:solidFill>
                <a:effectLst/>
                <a:latin typeface="Lato" panose="020F0502020204030203" pitchFamily="34" charset="0"/>
                <a:ea typeface="Lato" panose="020F0502020204030203" pitchFamily="34" charset="0"/>
                <a:cs typeface="Lato" panose="020F0502020204030203" pitchFamily="34" charset="0"/>
              </a:rPr>
              <a:t>Sử dụng hệ thống dù để hạ cánh an toàn.</a:t>
            </a:r>
            <a:endParaRPr lang="en-US" sz="2800" kern="100">
              <a:effectLst/>
              <a:latin typeface="Lato" panose="020F0502020204030203" pitchFamily="34" charset="0"/>
              <a:ea typeface="Lato" panose="020F0502020204030203" pitchFamily="34" charset="0"/>
              <a:cs typeface="Lato" panose="020F0502020204030203" pitchFamily="34" charset="0"/>
            </a:endParaRPr>
          </a:p>
          <a:p>
            <a:pPr algn="just">
              <a:lnSpc>
                <a:spcPct val="130000"/>
              </a:lnSpc>
              <a:spcBef>
                <a:spcPts val="600"/>
              </a:spcBef>
              <a:spcAft>
                <a:spcPts val="600"/>
              </a:spcAft>
              <a:tabLst>
                <a:tab pos="2970530" algn="ctr"/>
                <a:tab pos="5941060" algn="r"/>
              </a:tabLst>
            </a:pPr>
            <a:r>
              <a:rPr lang="en-US" sz="2800" b="1" kern="100">
                <a:solidFill>
                  <a:srgbClr val="000000"/>
                </a:solidFill>
                <a:effectLst/>
                <a:latin typeface="Lato" panose="020F0502020204030203" pitchFamily="34" charset="0"/>
                <a:ea typeface="Lato" panose="020F0502020204030203" pitchFamily="34" charset="0"/>
                <a:cs typeface="Lato" panose="020F0502020204030203" pitchFamily="34" charset="0"/>
              </a:rPr>
              <a:t>Vệ tinh thu thập các thông số trong bầu khí quyển và truyền dữ liệu từ xa về Trạm mặt đất trong thời gian thực.</a:t>
            </a:r>
            <a:endParaRPr lang="en-US" sz="2800" kern="100">
              <a:effectLst/>
              <a:latin typeface="Lato" panose="020F0502020204030203" pitchFamily="34" charset="0"/>
              <a:ea typeface="Lato" panose="020F0502020204030203" pitchFamily="34" charset="0"/>
              <a:cs typeface="Lato" panose="020F0502020204030203" pitchFamily="34" charset="0"/>
            </a:endParaRPr>
          </a:p>
        </p:txBody>
      </p:sp>
      <p:sp>
        <p:nvSpPr>
          <p:cNvPr id="8" name="AutoShape 8"/>
          <p:cNvSpPr/>
          <p:nvPr/>
        </p:nvSpPr>
        <p:spPr>
          <a:xfrm>
            <a:off x="550043" y="0"/>
            <a:ext cx="0" cy="3768928"/>
          </a:xfrm>
          <a:prstGeom prst="line">
            <a:avLst/>
          </a:prstGeom>
          <a:ln w="57150" cap="flat">
            <a:solidFill>
              <a:srgbClr val="4E6E81"/>
            </a:solidFill>
            <a:prstDash val="sysDash"/>
            <a:headEnd type="none" w="sm" len="sm"/>
            <a:tailEnd type="none" w="sm" len="sm"/>
          </a:ln>
        </p:spPr>
        <p:txBody>
          <a:bodyPr/>
          <a:lstStyle/>
          <a:p>
            <a:endParaRPr lang="en-US"/>
          </a:p>
        </p:txBody>
      </p:sp>
      <p:grpSp>
        <p:nvGrpSpPr>
          <p:cNvPr id="9" name="Group 9"/>
          <p:cNvGrpSpPr/>
          <p:nvPr/>
        </p:nvGrpSpPr>
        <p:grpSpPr>
          <a:xfrm>
            <a:off x="17010810" y="9258300"/>
            <a:ext cx="248490" cy="248490"/>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2" name="TextBox 5">
            <a:extLst>
              <a:ext uri="{FF2B5EF4-FFF2-40B4-BE49-F238E27FC236}">
                <a16:creationId xmlns:a16="http://schemas.microsoft.com/office/drawing/2014/main" id="{CA31F61F-40AA-7526-FC02-AB5008BAC2EB}"/>
              </a:ext>
            </a:extLst>
          </p:cNvPr>
          <p:cNvSpPr txBox="1"/>
          <p:nvPr/>
        </p:nvSpPr>
        <p:spPr>
          <a:xfrm>
            <a:off x="1170620" y="1546296"/>
            <a:ext cx="6858000" cy="456265"/>
          </a:xfrm>
          <a:prstGeom prst="rect">
            <a:avLst/>
          </a:prstGeom>
        </p:spPr>
        <p:txBody>
          <a:bodyPr wrap="square" lIns="0" tIns="0" rIns="0" bIns="0" rtlCol="0" anchor="ctr">
            <a:spAutoFit/>
          </a:bodyPr>
          <a:lstStyle/>
          <a:p>
            <a:pPr marL="0" lvl="0" indent="0" algn="ctr">
              <a:lnSpc>
                <a:spcPts val="3219"/>
              </a:lnSpc>
              <a:spcBef>
                <a:spcPct val="0"/>
              </a:spcBef>
            </a:pPr>
            <a:r>
              <a:rPr lang="en-US" sz="4000" b="1" spc="229">
                <a:solidFill>
                  <a:srgbClr val="000000"/>
                </a:solidFill>
                <a:latin typeface="Lato"/>
              </a:rPr>
              <a:t>- MỤC TIÊU -</a:t>
            </a:r>
          </a:p>
        </p:txBody>
      </p:sp>
      <p:pic>
        <p:nvPicPr>
          <p:cNvPr id="2050" name="Picture 2" descr="Satellite Logo - Free Vectors &amp; PSDs to Download">
            <a:extLst>
              <a:ext uri="{FF2B5EF4-FFF2-40B4-BE49-F238E27FC236}">
                <a16:creationId xmlns:a16="http://schemas.microsoft.com/office/drawing/2014/main" id="{3F171717-CE3C-EFBE-3A51-3D77499F3626}"/>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978" t="24130" r="23626" b="22196"/>
          <a:stretch/>
        </p:blipFill>
        <p:spPr bwMode="auto">
          <a:xfrm>
            <a:off x="2219277" y="2705099"/>
            <a:ext cx="4760685" cy="48768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28700" y="0"/>
            <a:ext cx="7141841" cy="10287000"/>
            <a:chOff x="0" y="0"/>
            <a:chExt cx="1106458" cy="1593725"/>
          </a:xfrm>
          <a:solidFill>
            <a:schemeClr val="bg2">
              <a:lumMod val="75000"/>
            </a:schemeClr>
          </a:solidFill>
        </p:grpSpPr>
        <p:sp>
          <p:nvSpPr>
            <p:cNvPr id="4" name="Freeform 4"/>
            <p:cNvSpPr/>
            <p:nvPr/>
          </p:nvSpPr>
          <p:spPr>
            <a:xfrm>
              <a:off x="0" y="0"/>
              <a:ext cx="1106458" cy="1593725"/>
            </a:xfrm>
            <a:custGeom>
              <a:avLst/>
              <a:gdLst/>
              <a:ahLst/>
              <a:cxnLst/>
              <a:rect l="l" t="t" r="r" b="b"/>
              <a:pathLst>
                <a:path w="1106458" h="1593725">
                  <a:moveTo>
                    <a:pt x="0" y="0"/>
                  </a:moveTo>
                  <a:lnTo>
                    <a:pt x="1106458" y="0"/>
                  </a:lnTo>
                  <a:lnTo>
                    <a:pt x="1106458" y="1593725"/>
                  </a:lnTo>
                  <a:lnTo>
                    <a:pt x="0" y="1593725"/>
                  </a:lnTo>
                  <a:close/>
                </a:path>
              </a:pathLst>
            </a:custGeom>
            <a:grpFill/>
          </p:spPr>
          <p:txBody>
            <a:bodyPr/>
            <a:lstStyle/>
            <a:p>
              <a:endParaRPr lang="en-US"/>
            </a:p>
          </p:txBody>
        </p:sp>
      </p:grpSp>
      <p:sp>
        <p:nvSpPr>
          <p:cNvPr id="6" name="TextBox 6"/>
          <p:cNvSpPr txBox="1"/>
          <p:nvPr/>
        </p:nvSpPr>
        <p:spPr>
          <a:xfrm>
            <a:off x="253095" y="274133"/>
            <a:ext cx="8693050" cy="998030"/>
          </a:xfrm>
          <a:prstGeom prst="rect">
            <a:avLst/>
          </a:prstGeom>
        </p:spPr>
        <p:txBody>
          <a:bodyPr lIns="0" tIns="0" rIns="0" bIns="0" rtlCol="0" anchor="t">
            <a:spAutoFit/>
          </a:bodyPr>
          <a:lstStyle/>
          <a:p>
            <a:pPr marL="0" lvl="0" indent="0" algn="ctr">
              <a:lnSpc>
                <a:spcPts val="8400"/>
              </a:lnSpc>
            </a:pPr>
            <a:r>
              <a:rPr lang="en-US" sz="6000" spc="300">
                <a:solidFill>
                  <a:srgbClr val="000000"/>
                </a:solidFill>
                <a:latin typeface="Montserrat Bold" panose="020B0604020202020204" charset="0"/>
              </a:rPr>
              <a:t>02. TỔNG QUAN</a:t>
            </a:r>
          </a:p>
        </p:txBody>
      </p:sp>
      <p:sp>
        <p:nvSpPr>
          <p:cNvPr id="8" name="AutoShape 8"/>
          <p:cNvSpPr/>
          <p:nvPr/>
        </p:nvSpPr>
        <p:spPr>
          <a:xfrm>
            <a:off x="550043" y="0"/>
            <a:ext cx="0" cy="3768928"/>
          </a:xfrm>
          <a:prstGeom prst="line">
            <a:avLst/>
          </a:prstGeom>
          <a:ln w="57150" cap="flat">
            <a:solidFill>
              <a:srgbClr val="4E6E81"/>
            </a:solidFill>
            <a:prstDash val="sysDash"/>
            <a:headEnd type="none" w="sm" len="sm"/>
            <a:tailEnd type="none" w="sm" len="sm"/>
          </a:ln>
        </p:spPr>
        <p:txBody>
          <a:bodyPr/>
          <a:lstStyle/>
          <a:p>
            <a:endParaRPr lang="en-US"/>
          </a:p>
        </p:txBody>
      </p:sp>
      <p:sp>
        <p:nvSpPr>
          <p:cNvPr id="12" name="TextBox 5">
            <a:extLst>
              <a:ext uri="{FF2B5EF4-FFF2-40B4-BE49-F238E27FC236}">
                <a16:creationId xmlns:a16="http://schemas.microsoft.com/office/drawing/2014/main" id="{CA31F61F-40AA-7526-FC02-AB5008BAC2EB}"/>
              </a:ext>
            </a:extLst>
          </p:cNvPr>
          <p:cNvSpPr txBox="1"/>
          <p:nvPr/>
        </p:nvSpPr>
        <p:spPr>
          <a:xfrm>
            <a:off x="1170620" y="1546296"/>
            <a:ext cx="6858000" cy="456265"/>
          </a:xfrm>
          <a:prstGeom prst="rect">
            <a:avLst/>
          </a:prstGeom>
        </p:spPr>
        <p:txBody>
          <a:bodyPr wrap="square" lIns="0" tIns="0" rIns="0" bIns="0" rtlCol="0" anchor="ctr">
            <a:spAutoFit/>
          </a:bodyPr>
          <a:lstStyle/>
          <a:p>
            <a:pPr marL="0" lvl="0" indent="0" algn="ctr">
              <a:lnSpc>
                <a:spcPts val="3219"/>
              </a:lnSpc>
              <a:spcBef>
                <a:spcPct val="0"/>
              </a:spcBef>
            </a:pPr>
            <a:r>
              <a:rPr lang="en-US" sz="4000" b="1" spc="229">
                <a:solidFill>
                  <a:srgbClr val="000000"/>
                </a:solidFill>
                <a:latin typeface="Lato"/>
              </a:rPr>
              <a:t>- YÊU CẦU -</a:t>
            </a:r>
          </a:p>
        </p:txBody>
      </p:sp>
      <p:pic>
        <p:nvPicPr>
          <p:cNvPr id="2050" name="Picture 2" descr="Satellite Logo - Free Vectors &amp; PSDs to Download">
            <a:extLst>
              <a:ext uri="{FF2B5EF4-FFF2-40B4-BE49-F238E27FC236}">
                <a16:creationId xmlns:a16="http://schemas.microsoft.com/office/drawing/2014/main" id="{3F171717-CE3C-EFBE-3A51-3D77499F3626}"/>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978" t="24130" r="23626" b="22196"/>
          <a:stretch/>
        </p:blipFill>
        <p:spPr bwMode="auto">
          <a:xfrm>
            <a:off x="2219277" y="2705099"/>
            <a:ext cx="4760685" cy="48768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79C8A727-8C01-623B-17AE-3131937C82AB}"/>
              </a:ext>
            </a:extLst>
          </p:cNvPr>
          <p:cNvGraphicFramePr>
            <a:graphicFrameLocks noGrp="1"/>
          </p:cNvGraphicFramePr>
          <p:nvPr>
            <p:extLst>
              <p:ext uri="{D42A27DB-BD31-4B8C-83A1-F6EECF244321}">
                <p14:modId xmlns:p14="http://schemas.microsoft.com/office/powerpoint/2010/main" val="1709873315"/>
              </p:ext>
            </p:extLst>
          </p:nvPr>
        </p:nvGraphicFramePr>
        <p:xfrm>
          <a:off x="9049689" y="453038"/>
          <a:ext cx="8313155" cy="9365363"/>
        </p:xfrm>
        <a:graphic>
          <a:graphicData uri="http://schemas.openxmlformats.org/drawingml/2006/table">
            <a:tbl>
              <a:tblPr firstRow="1" firstCol="1" bandRow="1"/>
              <a:tblGrid>
                <a:gridCol w="768327">
                  <a:extLst>
                    <a:ext uri="{9D8B030D-6E8A-4147-A177-3AD203B41FA5}">
                      <a16:colId xmlns:a16="http://schemas.microsoft.com/office/drawing/2014/main" val="3843419946"/>
                    </a:ext>
                  </a:extLst>
                </a:gridCol>
                <a:gridCol w="3256681">
                  <a:extLst>
                    <a:ext uri="{9D8B030D-6E8A-4147-A177-3AD203B41FA5}">
                      <a16:colId xmlns:a16="http://schemas.microsoft.com/office/drawing/2014/main" val="3455391358"/>
                    </a:ext>
                  </a:extLst>
                </a:gridCol>
                <a:gridCol w="1949242">
                  <a:extLst>
                    <a:ext uri="{9D8B030D-6E8A-4147-A177-3AD203B41FA5}">
                      <a16:colId xmlns:a16="http://schemas.microsoft.com/office/drawing/2014/main" val="3612456906"/>
                    </a:ext>
                  </a:extLst>
                </a:gridCol>
                <a:gridCol w="2338905">
                  <a:extLst>
                    <a:ext uri="{9D8B030D-6E8A-4147-A177-3AD203B41FA5}">
                      <a16:colId xmlns:a16="http://schemas.microsoft.com/office/drawing/2014/main" val="548823155"/>
                    </a:ext>
                  </a:extLst>
                </a:gridCol>
              </a:tblGrid>
              <a:tr h="235879">
                <a:tc>
                  <a:txBody>
                    <a:bodyPr/>
                    <a:lstStyle/>
                    <a:p>
                      <a:pPr algn="ctr">
                        <a:lnSpc>
                          <a:spcPct val="107000"/>
                        </a:lnSpc>
                        <a:spcAft>
                          <a:spcPts val="800"/>
                        </a:spcAft>
                        <a:tabLst>
                          <a:tab pos="2970530" algn="ctr"/>
                          <a:tab pos="5941060" algn="r"/>
                        </a:tabLst>
                      </a:pPr>
                      <a:r>
                        <a:rPr lang="en-US" sz="2400" b="1" kern="0">
                          <a:effectLst/>
                          <a:latin typeface="Lato" panose="020F0502020204030203" pitchFamily="34" charset="0"/>
                          <a:ea typeface="Lato" panose="020F0502020204030203" pitchFamily="34" charset="0"/>
                          <a:cs typeface="Lato" panose="020F0502020204030203" pitchFamily="34" charset="0"/>
                        </a:rPr>
                        <a:t>STT</a:t>
                      </a:r>
                      <a:endParaRPr lang="en-US" sz="2400" b="1"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07000"/>
                        </a:lnSpc>
                        <a:spcAft>
                          <a:spcPts val="800"/>
                        </a:spcAft>
                        <a:tabLst>
                          <a:tab pos="2970530" algn="ctr"/>
                          <a:tab pos="5941060" algn="r"/>
                        </a:tabLst>
                      </a:pPr>
                      <a:r>
                        <a:rPr lang="en-US" sz="2400" b="1" kern="0">
                          <a:effectLst/>
                          <a:latin typeface="Lato" panose="020F0502020204030203" pitchFamily="34" charset="0"/>
                          <a:ea typeface="Lato" panose="020F0502020204030203" pitchFamily="34" charset="0"/>
                          <a:cs typeface="Lato" panose="020F0502020204030203" pitchFamily="34" charset="0"/>
                        </a:rPr>
                        <a:t>Yêu cầu</a:t>
                      </a:r>
                      <a:endParaRPr lang="en-US" sz="2400" b="1"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07000"/>
                        </a:lnSpc>
                        <a:spcAft>
                          <a:spcPts val="800"/>
                        </a:spcAft>
                        <a:tabLst>
                          <a:tab pos="2970530" algn="ctr"/>
                          <a:tab pos="5941060" algn="r"/>
                        </a:tabLst>
                      </a:pPr>
                      <a:r>
                        <a:rPr lang="en-US" sz="2400" b="1" kern="0">
                          <a:effectLst/>
                          <a:latin typeface="Lato" panose="020F0502020204030203" pitchFamily="34" charset="0"/>
                          <a:ea typeface="Lato" panose="020F0502020204030203" pitchFamily="34" charset="0"/>
                          <a:cs typeface="Lato" panose="020F0502020204030203" pitchFamily="34" charset="0"/>
                        </a:rPr>
                        <a:t>Mức độ ưu tiên</a:t>
                      </a:r>
                      <a:endParaRPr lang="en-US" sz="2400" b="1"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07000"/>
                        </a:lnSpc>
                        <a:spcAft>
                          <a:spcPts val="800"/>
                        </a:spcAft>
                        <a:tabLst>
                          <a:tab pos="2970530" algn="ctr"/>
                          <a:tab pos="5941060" algn="r"/>
                        </a:tabLst>
                      </a:pPr>
                      <a:r>
                        <a:rPr lang="en-US" sz="2400" b="1" kern="0">
                          <a:effectLst/>
                          <a:latin typeface="Lato" panose="020F0502020204030203" pitchFamily="34" charset="0"/>
                          <a:ea typeface="Lato" panose="020F0502020204030203" pitchFamily="34" charset="0"/>
                          <a:cs typeface="Lato" panose="020F0502020204030203" pitchFamily="34" charset="0"/>
                        </a:rPr>
                        <a:t>Phụ trách</a:t>
                      </a:r>
                      <a:endParaRPr lang="en-US" sz="2400" b="1"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2734754053"/>
                  </a:ext>
                </a:extLst>
              </a:tr>
              <a:tr h="484021">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1</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Tổng khối lượng vệ tinh nhỏ hơn hoặc bằng 500g.</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Cao</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Tất cả nhóm</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8452515"/>
                  </a:ext>
                </a:extLst>
              </a:tr>
              <a:tr h="1168378">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2</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Kích thước vệ tinh nằm trong phạm vi 1U (10cm x 10cm x 10cm).</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Cao</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Nhóm Vệ tinh – Trạm mặt đất</a:t>
                      </a:r>
                      <a:endParaRPr lang="en-US" sz="2400" b="0" kern="100">
                        <a:effectLst/>
                        <a:latin typeface="Lato" panose="020F0502020204030203" pitchFamily="34" charset="0"/>
                        <a:ea typeface="Lato" panose="020F0502020204030203" pitchFamily="34" charset="0"/>
                        <a:cs typeface="Lato" panose="020F0502020204030203" pitchFamily="34" charset="0"/>
                      </a:endParaRPr>
                    </a:p>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Nhóm Thiết kế - Kết cấu</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9297348"/>
                  </a:ext>
                </a:extLst>
              </a:tr>
              <a:tr h="1168378">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3</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Kích thước vệ tinh phù hợp với ống thả trên Drone.</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Cao</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Nhóm Vệ tinh – Trạm mặt đất</a:t>
                      </a:r>
                      <a:endParaRPr lang="en-US" sz="2400" b="0" kern="100">
                        <a:effectLst/>
                        <a:latin typeface="Lato" panose="020F0502020204030203" pitchFamily="34" charset="0"/>
                        <a:ea typeface="Lato" panose="020F0502020204030203" pitchFamily="34" charset="0"/>
                        <a:cs typeface="Lato" panose="020F0502020204030203" pitchFamily="34" charset="0"/>
                      </a:endParaRPr>
                    </a:p>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Nhóm Thiết kế - Kết cấu</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16290568"/>
                  </a:ext>
                </a:extLst>
              </a:tr>
              <a:tr h="981573">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4</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Khung vỏ vệ tinh cần làm bằng chất liệu trong suốt để tạo điều kiện thực hiện nhiệm vụ đo độ sáng.</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Cao</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Nhóm Thiết kế - Kết cấu</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1739274"/>
                  </a:ext>
                </a:extLst>
              </a:tr>
              <a:tr h="733429">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5</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Vệ tinh sau khi được thả từ Drone sẽ ngay lập tức kích hoạt dù.</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Cao</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Nhóm Dù</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08588456"/>
                  </a:ext>
                </a:extLst>
              </a:tr>
              <a:tr h="485285">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6</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Tốc độ giảm độ cao của vệ tinh trong khoảng 5m/s.</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Cao</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Nhóm Dù</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04137076"/>
                  </a:ext>
                </a:extLst>
              </a:tr>
            </a:tbl>
          </a:graphicData>
        </a:graphic>
      </p:graphicFrame>
    </p:spTree>
    <p:extLst>
      <p:ext uri="{BB962C8B-B14F-4D97-AF65-F5344CB8AC3E}">
        <p14:creationId xmlns:p14="http://schemas.microsoft.com/office/powerpoint/2010/main" val="2670862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28700" y="0"/>
            <a:ext cx="7141841" cy="10287000"/>
            <a:chOff x="0" y="0"/>
            <a:chExt cx="1106458" cy="1593725"/>
          </a:xfrm>
          <a:solidFill>
            <a:schemeClr val="bg2">
              <a:lumMod val="75000"/>
            </a:schemeClr>
          </a:solidFill>
        </p:grpSpPr>
        <p:sp>
          <p:nvSpPr>
            <p:cNvPr id="4" name="Freeform 4"/>
            <p:cNvSpPr/>
            <p:nvPr/>
          </p:nvSpPr>
          <p:spPr>
            <a:xfrm>
              <a:off x="0" y="0"/>
              <a:ext cx="1106458" cy="1593725"/>
            </a:xfrm>
            <a:custGeom>
              <a:avLst/>
              <a:gdLst/>
              <a:ahLst/>
              <a:cxnLst/>
              <a:rect l="l" t="t" r="r" b="b"/>
              <a:pathLst>
                <a:path w="1106458" h="1593725">
                  <a:moveTo>
                    <a:pt x="0" y="0"/>
                  </a:moveTo>
                  <a:lnTo>
                    <a:pt x="1106458" y="0"/>
                  </a:lnTo>
                  <a:lnTo>
                    <a:pt x="1106458" y="1593725"/>
                  </a:lnTo>
                  <a:lnTo>
                    <a:pt x="0" y="1593725"/>
                  </a:lnTo>
                  <a:close/>
                </a:path>
              </a:pathLst>
            </a:custGeom>
            <a:grpFill/>
          </p:spPr>
          <p:txBody>
            <a:bodyPr/>
            <a:lstStyle/>
            <a:p>
              <a:endParaRPr lang="en-US"/>
            </a:p>
          </p:txBody>
        </p:sp>
      </p:grpSp>
      <p:sp>
        <p:nvSpPr>
          <p:cNvPr id="6" name="TextBox 6"/>
          <p:cNvSpPr txBox="1"/>
          <p:nvPr/>
        </p:nvSpPr>
        <p:spPr>
          <a:xfrm>
            <a:off x="253095" y="274133"/>
            <a:ext cx="8693050" cy="998030"/>
          </a:xfrm>
          <a:prstGeom prst="rect">
            <a:avLst/>
          </a:prstGeom>
        </p:spPr>
        <p:txBody>
          <a:bodyPr lIns="0" tIns="0" rIns="0" bIns="0" rtlCol="0" anchor="t">
            <a:spAutoFit/>
          </a:bodyPr>
          <a:lstStyle/>
          <a:p>
            <a:pPr marL="0" lvl="0" indent="0" algn="ctr">
              <a:lnSpc>
                <a:spcPts val="8400"/>
              </a:lnSpc>
            </a:pPr>
            <a:r>
              <a:rPr lang="en-US" sz="6000" spc="300">
                <a:solidFill>
                  <a:srgbClr val="000000"/>
                </a:solidFill>
                <a:latin typeface="Montserrat Bold" panose="020B0604020202020204" charset="0"/>
              </a:rPr>
              <a:t>02. TỔNG QUAN</a:t>
            </a:r>
          </a:p>
        </p:txBody>
      </p:sp>
      <p:sp>
        <p:nvSpPr>
          <p:cNvPr id="8" name="AutoShape 8"/>
          <p:cNvSpPr/>
          <p:nvPr/>
        </p:nvSpPr>
        <p:spPr>
          <a:xfrm>
            <a:off x="550043" y="0"/>
            <a:ext cx="0" cy="3768928"/>
          </a:xfrm>
          <a:prstGeom prst="line">
            <a:avLst/>
          </a:prstGeom>
          <a:ln w="57150" cap="flat">
            <a:solidFill>
              <a:srgbClr val="4E6E81"/>
            </a:solidFill>
            <a:prstDash val="sysDash"/>
            <a:headEnd type="none" w="sm" len="sm"/>
            <a:tailEnd type="none" w="sm" len="sm"/>
          </a:ln>
        </p:spPr>
        <p:txBody>
          <a:bodyPr/>
          <a:lstStyle/>
          <a:p>
            <a:endParaRPr lang="en-US"/>
          </a:p>
        </p:txBody>
      </p:sp>
      <p:sp>
        <p:nvSpPr>
          <p:cNvPr id="12" name="TextBox 5">
            <a:extLst>
              <a:ext uri="{FF2B5EF4-FFF2-40B4-BE49-F238E27FC236}">
                <a16:creationId xmlns:a16="http://schemas.microsoft.com/office/drawing/2014/main" id="{CA31F61F-40AA-7526-FC02-AB5008BAC2EB}"/>
              </a:ext>
            </a:extLst>
          </p:cNvPr>
          <p:cNvSpPr txBox="1"/>
          <p:nvPr/>
        </p:nvSpPr>
        <p:spPr>
          <a:xfrm>
            <a:off x="1170620" y="1546296"/>
            <a:ext cx="6858000" cy="456265"/>
          </a:xfrm>
          <a:prstGeom prst="rect">
            <a:avLst/>
          </a:prstGeom>
        </p:spPr>
        <p:txBody>
          <a:bodyPr wrap="square" lIns="0" tIns="0" rIns="0" bIns="0" rtlCol="0" anchor="ctr">
            <a:spAutoFit/>
          </a:bodyPr>
          <a:lstStyle/>
          <a:p>
            <a:pPr marL="0" lvl="0" indent="0" algn="ctr">
              <a:lnSpc>
                <a:spcPts val="3219"/>
              </a:lnSpc>
              <a:spcBef>
                <a:spcPct val="0"/>
              </a:spcBef>
            </a:pPr>
            <a:r>
              <a:rPr lang="en-US" sz="4000" b="1" spc="229">
                <a:solidFill>
                  <a:srgbClr val="000000"/>
                </a:solidFill>
                <a:latin typeface="Lato"/>
              </a:rPr>
              <a:t>- YÊU CẦU -</a:t>
            </a:r>
          </a:p>
        </p:txBody>
      </p:sp>
      <p:pic>
        <p:nvPicPr>
          <p:cNvPr id="2050" name="Picture 2" descr="Satellite Logo - Free Vectors &amp; PSDs to Download">
            <a:extLst>
              <a:ext uri="{FF2B5EF4-FFF2-40B4-BE49-F238E27FC236}">
                <a16:creationId xmlns:a16="http://schemas.microsoft.com/office/drawing/2014/main" id="{3F171717-CE3C-EFBE-3A51-3D77499F3626}"/>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978" t="24130" r="23626" b="22196"/>
          <a:stretch/>
        </p:blipFill>
        <p:spPr bwMode="auto">
          <a:xfrm>
            <a:off x="2219277" y="2705099"/>
            <a:ext cx="4760685" cy="48768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79C8A727-8C01-623B-17AE-3131937C82AB}"/>
              </a:ext>
            </a:extLst>
          </p:cNvPr>
          <p:cNvGraphicFramePr>
            <a:graphicFrameLocks noGrp="1"/>
          </p:cNvGraphicFramePr>
          <p:nvPr>
            <p:extLst>
              <p:ext uri="{D42A27DB-BD31-4B8C-83A1-F6EECF244321}">
                <p14:modId xmlns:p14="http://schemas.microsoft.com/office/powerpoint/2010/main" val="433664586"/>
              </p:ext>
            </p:extLst>
          </p:nvPr>
        </p:nvGraphicFramePr>
        <p:xfrm>
          <a:off x="8983620" y="326071"/>
          <a:ext cx="8313155" cy="9619298"/>
        </p:xfrm>
        <a:graphic>
          <a:graphicData uri="http://schemas.openxmlformats.org/drawingml/2006/table">
            <a:tbl>
              <a:tblPr firstRow="1" firstCol="1" bandRow="1"/>
              <a:tblGrid>
                <a:gridCol w="768327">
                  <a:extLst>
                    <a:ext uri="{9D8B030D-6E8A-4147-A177-3AD203B41FA5}">
                      <a16:colId xmlns:a16="http://schemas.microsoft.com/office/drawing/2014/main" val="3843419946"/>
                    </a:ext>
                  </a:extLst>
                </a:gridCol>
                <a:gridCol w="3256681">
                  <a:extLst>
                    <a:ext uri="{9D8B030D-6E8A-4147-A177-3AD203B41FA5}">
                      <a16:colId xmlns:a16="http://schemas.microsoft.com/office/drawing/2014/main" val="3455391358"/>
                    </a:ext>
                  </a:extLst>
                </a:gridCol>
                <a:gridCol w="1949242">
                  <a:extLst>
                    <a:ext uri="{9D8B030D-6E8A-4147-A177-3AD203B41FA5}">
                      <a16:colId xmlns:a16="http://schemas.microsoft.com/office/drawing/2014/main" val="3612456906"/>
                    </a:ext>
                  </a:extLst>
                </a:gridCol>
                <a:gridCol w="2338905">
                  <a:extLst>
                    <a:ext uri="{9D8B030D-6E8A-4147-A177-3AD203B41FA5}">
                      <a16:colId xmlns:a16="http://schemas.microsoft.com/office/drawing/2014/main" val="548823155"/>
                    </a:ext>
                  </a:extLst>
                </a:gridCol>
              </a:tblGrid>
              <a:tr h="235879">
                <a:tc>
                  <a:txBody>
                    <a:bodyPr/>
                    <a:lstStyle/>
                    <a:p>
                      <a:pPr algn="ctr">
                        <a:lnSpc>
                          <a:spcPct val="107000"/>
                        </a:lnSpc>
                        <a:spcAft>
                          <a:spcPts val="800"/>
                        </a:spcAft>
                        <a:tabLst>
                          <a:tab pos="2970530" algn="ctr"/>
                          <a:tab pos="5941060" algn="r"/>
                        </a:tabLst>
                      </a:pPr>
                      <a:r>
                        <a:rPr lang="en-US" sz="2400" b="1" kern="0">
                          <a:effectLst/>
                          <a:latin typeface="Lato" panose="020F0502020204030203" pitchFamily="34" charset="0"/>
                          <a:ea typeface="Lato" panose="020F0502020204030203" pitchFamily="34" charset="0"/>
                          <a:cs typeface="Lato" panose="020F0502020204030203" pitchFamily="34" charset="0"/>
                        </a:rPr>
                        <a:t>STT</a:t>
                      </a:r>
                      <a:endParaRPr lang="en-US" sz="2400" b="1"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07000"/>
                        </a:lnSpc>
                        <a:spcAft>
                          <a:spcPts val="800"/>
                        </a:spcAft>
                        <a:tabLst>
                          <a:tab pos="2970530" algn="ctr"/>
                          <a:tab pos="5941060" algn="r"/>
                        </a:tabLst>
                      </a:pPr>
                      <a:r>
                        <a:rPr lang="en-US" sz="2400" b="1" kern="0">
                          <a:effectLst/>
                          <a:latin typeface="Lato" panose="020F0502020204030203" pitchFamily="34" charset="0"/>
                          <a:ea typeface="Lato" panose="020F0502020204030203" pitchFamily="34" charset="0"/>
                          <a:cs typeface="Lato" panose="020F0502020204030203" pitchFamily="34" charset="0"/>
                        </a:rPr>
                        <a:t>Yêu cầu</a:t>
                      </a:r>
                      <a:endParaRPr lang="en-US" sz="2400" b="1"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07000"/>
                        </a:lnSpc>
                        <a:spcAft>
                          <a:spcPts val="800"/>
                        </a:spcAft>
                        <a:tabLst>
                          <a:tab pos="2970530" algn="ctr"/>
                          <a:tab pos="5941060" algn="r"/>
                        </a:tabLst>
                      </a:pPr>
                      <a:r>
                        <a:rPr lang="en-US" sz="2400" b="1" kern="0">
                          <a:effectLst/>
                          <a:latin typeface="Lato" panose="020F0502020204030203" pitchFamily="34" charset="0"/>
                          <a:ea typeface="Lato" panose="020F0502020204030203" pitchFamily="34" charset="0"/>
                          <a:cs typeface="Lato" panose="020F0502020204030203" pitchFamily="34" charset="0"/>
                        </a:rPr>
                        <a:t>Mức độ ưu tiên</a:t>
                      </a:r>
                      <a:endParaRPr lang="en-US" sz="2400" b="1"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algn="ctr">
                        <a:lnSpc>
                          <a:spcPct val="107000"/>
                        </a:lnSpc>
                        <a:spcAft>
                          <a:spcPts val="800"/>
                        </a:spcAft>
                        <a:tabLst>
                          <a:tab pos="2970530" algn="ctr"/>
                          <a:tab pos="5941060" algn="r"/>
                        </a:tabLst>
                      </a:pPr>
                      <a:r>
                        <a:rPr lang="en-US" sz="2400" b="1" kern="0">
                          <a:effectLst/>
                          <a:latin typeface="Lato" panose="020F0502020204030203" pitchFamily="34" charset="0"/>
                          <a:ea typeface="Lato" panose="020F0502020204030203" pitchFamily="34" charset="0"/>
                          <a:cs typeface="Lato" panose="020F0502020204030203" pitchFamily="34" charset="0"/>
                        </a:rPr>
                        <a:t>Phụ trách</a:t>
                      </a:r>
                      <a:endParaRPr lang="en-US" sz="2400" b="1" kern="100">
                        <a:effectLst/>
                        <a:latin typeface="Lato" panose="020F0502020204030203" pitchFamily="34" charset="0"/>
                        <a:ea typeface="Lato" panose="020F0502020204030203" pitchFamily="34" charset="0"/>
                        <a:cs typeface="Lato" panose="020F0502020204030203" pitchFamily="34" charset="0"/>
                      </a:endParaRPr>
                    </a:p>
                  </a:txBody>
                  <a:tcPr marL="42439" marR="424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2734754053"/>
                  </a:ext>
                </a:extLst>
              </a:tr>
              <a:tr h="484021">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7</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Các bộ phận được lắp ráp hợp lý, đảm bảo có thể tháo lắp và sửa chữa dễ dàng.</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Cao</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Tất cả nhóm</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8452515"/>
                  </a:ext>
                </a:extLst>
              </a:tr>
              <a:tr h="1168378">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8</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Tất cả bộ phận của vệ tinh có khả năng chống chịu ngoại lực trong quá trình vận hành.</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Cao</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Nhóm Thiết kế - Kết cấu</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9297348"/>
                  </a:ext>
                </a:extLst>
              </a:tr>
              <a:tr h="1168378">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9</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Tất cả các thiết bị điện tử được gắn chặt bằng các liên kết hợp lí như ốc vít, bu-lông, hay chất kết dính bền, được bảo quản kín, tránh tiếp xúc với các tác nhân môi trường ngoại trừ các cảm biến có nhiệm vụ đặc biệt.</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Cao</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Nhóm Vệ tinh – Trạm mặt đất</a:t>
                      </a:r>
                      <a:endParaRPr lang="en-US" sz="2400" b="0" kern="100">
                        <a:effectLst/>
                        <a:latin typeface="Lato" panose="020F0502020204030203" pitchFamily="34" charset="0"/>
                        <a:ea typeface="Lato" panose="020F0502020204030203" pitchFamily="34" charset="0"/>
                        <a:cs typeface="Lato" panose="020F0502020204030203" pitchFamily="34" charset="0"/>
                      </a:endParaRPr>
                    </a:p>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Nhóm Thiết kế - Kết cấu</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16290568"/>
                  </a:ext>
                </a:extLst>
              </a:tr>
              <a:tr h="981573">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10</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Pin vệ tinh được tích hợp hợp lý để có thể thay thế dễ dàng mà không cần tháo rời vệ tinh.</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Cao</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tabLst>
                          <a:tab pos="2970530" algn="ctr"/>
                          <a:tab pos="5941060" algn="r"/>
                        </a:tabLst>
                      </a:pPr>
                      <a:r>
                        <a:rPr lang="en-US" sz="2400" b="0" kern="0">
                          <a:solidFill>
                            <a:srgbClr val="000000"/>
                          </a:solidFill>
                          <a:effectLst/>
                          <a:latin typeface="Lato" panose="020F0502020204030203" pitchFamily="34" charset="0"/>
                          <a:ea typeface="Lato" panose="020F0502020204030203" pitchFamily="34" charset="0"/>
                          <a:cs typeface="Lato" panose="020F0502020204030203" pitchFamily="34" charset="0"/>
                        </a:rPr>
                        <a:t>Nhóm Vệ tinh – Trạm mặt đất</a:t>
                      </a:r>
                      <a:endParaRPr lang="en-US" sz="2400" b="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1739274"/>
                  </a:ext>
                </a:extLst>
              </a:tr>
            </a:tbl>
          </a:graphicData>
        </a:graphic>
      </p:graphicFrame>
    </p:spTree>
    <p:extLst>
      <p:ext uri="{BB962C8B-B14F-4D97-AF65-F5344CB8AC3E}">
        <p14:creationId xmlns:p14="http://schemas.microsoft.com/office/powerpoint/2010/main" val="3227951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213</TotalTime>
  <Words>4948</Words>
  <Application>Microsoft Office PowerPoint</Application>
  <PresentationFormat>Custom</PresentationFormat>
  <Paragraphs>712</Paragraphs>
  <Slides>51</Slides>
  <Notes>1</Notes>
  <HiddenSlides>0</HiddenSlides>
  <MMClips>1</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4" baseType="lpstr">
      <vt:lpstr>Montserrat Bold</vt:lpstr>
      <vt:lpstr>Arial</vt:lpstr>
      <vt:lpstr>Calibri</vt:lpstr>
      <vt:lpstr>Aptos</vt:lpstr>
      <vt:lpstr>Lato</vt:lpstr>
      <vt:lpstr>Heebo Bold</vt:lpstr>
      <vt:lpstr>Helios Extended Bold</vt:lpstr>
      <vt:lpstr>Wingdings</vt:lpstr>
      <vt:lpstr>Lato Bold</vt:lpstr>
      <vt:lpstr>Times New Roman</vt:lpstr>
      <vt:lpstr>Symbol</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2</dc:title>
  <cp:lastModifiedBy>Thế Phương Vũ</cp:lastModifiedBy>
  <cp:revision>2</cp:revision>
  <dcterms:created xsi:type="dcterms:W3CDTF">2006-08-16T00:00:00Z</dcterms:created>
  <dcterms:modified xsi:type="dcterms:W3CDTF">2024-05-24T01:55:22Z</dcterms:modified>
  <dc:identifier>DAGGFA_ZUQY</dc:identifier>
</cp:coreProperties>
</file>